
<file path=[Content_Types].xml><?xml version="1.0" encoding="utf-8"?>
<Types xmlns="http://schemas.openxmlformats.org/package/2006/content-types">
  <Default Extension="png" ContentType="image/png"/>
  <Default Extension="bin" ContentType="audio/unknown"/>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 id="2147483733" r:id="rId6"/>
    <p:sldMasterId id="2147483781" r:id="rId7"/>
    <p:sldMasterId id="2147483793" r:id="rId8"/>
    <p:sldMasterId id="2147483817" r:id="rId9"/>
    <p:sldMasterId id="2147483831" r:id="rId10"/>
    <p:sldMasterId id="2147483873" r:id="rId11"/>
    <p:sldMasterId id="2147483885" r:id="rId12"/>
    <p:sldMasterId id="2147483897" r:id="rId13"/>
    <p:sldMasterId id="2147483909" r:id="rId14"/>
    <p:sldMasterId id="2147483923" r:id="rId15"/>
    <p:sldMasterId id="2147483936" r:id="rId16"/>
  </p:sldMasterIdLst>
  <p:notesMasterIdLst>
    <p:notesMasterId r:id="rId125"/>
  </p:notesMasterIdLst>
  <p:sldIdLst>
    <p:sldId id="256" r:id="rId17"/>
    <p:sldId id="257" r:id="rId18"/>
    <p:sldId id="258" r:id="rId19"/>
    <p:sldId id="260" r:id="rId20"/>
    <p:sldId id="261" r:id="rId21"/>
    <p:sldId id="262" r:id="rId22"/>
    <p:sldId id="264" r:id="rId23"/>
    <p:sldId id="416" r:id="rId24"/>
    <p:sldId id="325" r:id="rId25"/>
    <p:sldId id="326" r:id="rId26"/>
    <p:sldId id="327" r:id="rId27"/>
    <p:sldId id="263" r:id="rId28"/>
    <p:sldId id="265" r:id="rId29"/>
    <p:sldId id="266" r:id="rId30"/>
    <p:sldId id="324" r:id="rId31"/>
    <p:sldId id="333" r:id="rId32"/>
    <p:sldId id="328" r:id="rId33"/>
    <p:sldId id="329" r:id="rId34"/>
    <p:sldId id="330" r:id="rId35"/>
    <p:sldId id="332" r:id="rId36"/>
    <p:sldId id="441" r:id="rId37"/>
    <p:sldId id="268" r:id="rId38"/>
    <p:sldId id="269" r:id="rId39"/>
    <p:sldId id="270" r:id="rId40"/>
    <p:sldId id="271" r:id="rId41"/>
    <p:sldId id="272" r:id="rId42"/>
    <p:sldId id="274" r:id="rId43"/>
    <p:sldId id="295" r:id="rId44"/>
    <p:sldId id="275" r:id="rId45"/>
    <p:sldId id="444" r:id="rId46"/>
    <p:sldId id="434" r:id="rId47"/>
    <p:sldId id="435" r:id="rId48"/>
    <p:sldId id="436" r:id="rId49"/>
    <p:sldId id="276" r:id="rId50"/>
    <p:sldId id="277" r:id="rId51"/>
    <p:sldId id="442" r:id="rId52"/>
    <p:sldId id="278" r:id="rId53"/>
    <p:sldId id="279" r:id="rId54"/>
    <p:sldId id="280" r:id="rId55"/>
    <p:sldId id="371" r:id="rId56"/>
    <p:sldId id="373" r:id="rId57"/>
    <p:sldId id="372" r:id="rId58"/>
    <p:sldId id="449" r:id="rId59"/>
    <p:sldId id="374" r:id="rId60"/>
    <p:sldId id="352" r:id="rId61"/>
    <p:sldId id="353" r:id="rId62"/>
    <p:sldId id="354" r:id="rId63"/>
    <p:sldId id="281" r:id="rId64"/>
    <p:sldId id="440" r:id="rId65"/>
    <p:sldId id="284" r:id="rId66"/>
    <p:sldId id="289" r:id="rId67"/>
    <p:sldId id="401" r:id="rId68"/>
    <p:sldId id="402" r:id="rId69"/>
    <p:sldId id="403" r:id="rId70"/>
    <p:sldId id="405" r:id="rId71"/>
    <p:sldId id="292" r:id="rId72"/>
    <p:sldId id="437" r:id="rId73"/>
    <p:sldId id="438" r:id="rId74"/>
    <p:sldId id="439" r:id="rId75"/>
    <p:sldId id="293" r:id="rId76"/>
    <p:sldId id="346" r:id="rId77"/>
    <p:sldId id="443" r:id="rId78"/>
    <p:sldId id="348" r:id="rId79"/>
    <p:sldId id="406" r:id="rId80"/>
    <p:sldId id="410" r:id="rId81"/>
    <p:sldId id="411" r:id="rId82"/>
    <p:sldId id="420" r:id="rId83"/>
    <p:sldId id="414" r:id="rId84"/>
    <p:sldId id="413" r:id="rId85"/>
    <p:sldId id="301" r:id="rId86"/>
    <p:sldId id="425" r:id="rId87"/>
    <p:sldId id="448" r:id="rId88"/>
    <p:sldId id="300" r:id="rId89"/>
    <p:sldId id="424" r:id="rId90"/>
    <p:sldId id="355" r:id="rId91"/>
    <p:sldId id="357" r:id="rId92"/>
    <p:sldId id="358" r:id="rId93"/>
    <p:sldId id="360" r:id="rId94"/>
    <p:sldId id="361" r:id="rId95"/>
    <p:sldId id="364" r:id="rId96"/>
    <p:sldId id="362" r:id="rId97"/>
    <p:sldId id="363" r:id="rId98"/>
    <p:sldId id="368" r:id="rId99"/>
    <p:sldId id="369" r:id="rId100"/>
    <p:sldId id="375" r:id="rId101"/>
    <p:sldId id="376" r:id="rId102"/>
    <p:sldId id="319" r:id="rId103"/>
    <p:sldId id="365" r:id="rId104"/>
    <p:sldId id="366" r:id="rId105"/>
    <p:sldId id="367" r:id="rId106"/>
    <p:sldId id="370" r:id="rId107"/>
    <p:sldId id="377" r:id="rId108"/>
    <p:sldId id="378" r:id="rId109"/>
    <p:sldId id="379" r:id="rId110"/>
    <p:sldId id="380" r:id="rId111"/>
    <p:sldId id="381" r:id="rId112"/>
    <p:sldId id="382" r:id="rId113"/>
    <p:sldId id="384" r:id="rId114"/>
    <p:sldId id="336" r:id="rId115"/>
    <p:sldId id="391" r:id="rId116"/>
    <p:sldId id="385" r:id="rId117"/>
    <p:sldId id="387" r:id="rId118"/>
    <p:sldId id="423" r:id="rId119"/>
    <p:sldId id="388" r:id="rId120"/>
    <p:sldId id="389" r:id="rId121"/>
    <p:sldId id="390" r:id="rId122"/>
    <p:sldId id="422" r:id="rId123"/>
    <p:sldId id="394"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405"/>
    <a:srgbClr val="602E04"/>
    <a:srgbClr val="FFFAEB"/>
    <a:srgbClr val="765B97"/>
    <a:srgbClr val="FFFFCD"/>
    <a:srgbClr val="FFF7DD"/>
    <a:srgbClr val="FFEFBD"/>
    <a:srgbClr val="E4FFC9"/>
    <a:srgbClr val="8A0000"/>
    <a:srgbClr val="E2C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2527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117" Type="http://schemas.openxmlformats.org/officeDocument/2006/relationships/slide" Target="slides/slide101.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slide" Target="slides/slide96.xml"/><Relationship Id="rId16" Type="http://schemas.openxmlformats.org/officeDocument/2006/relationships/slideMaster" Target="slideMasters/slideMaster16.xml"/><Relationship Id="rId107" Type="http://schemas.openxmlformats.org/officeDocument/2006/relationships/slide" Target="slides/slide91.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123" Type="http://schemas.openxmlformats.org/officeDocument/2006/relationships/slide" Target="slides/slide107.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113" Type="http://schemas.openxmlformats.org/officeDocument/2006/relationships/slide" Target="slides/slide97.xml"/><Relationship Id="rId118" Type="http://schemas.openxmlformats.org/officeDocument/2006/relationships/slide" Target="slides/slide102.xml"/><Relationship Id="rId12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slide" Target="slides/slide82.xml"/><Relationship Id="rId121" Type="http://schemas.openxmlformats.org/officeDocument/2006/relationships/slide" Target="slides/slide10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slide" Target="slides/slide87.xml"/><Relationship Id="rId108" Type="http://schemas.openxmlformats.org/officeDocument/2006/relationships/slide" Target="slides/slide92.xml"/><Relationship Id="rId116" Type="http://schemas.openxmlformats.org/officeDocument/2006/relationships/slide" Target="slides/slide100.xml"/><Relationship Id="rId124" Type="http://schemas.openxmlformats.org/officeDocument/2006/relationships/slide" Target="slides/slide108.xml"/><Relationship Id="rId129"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11"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14" Type="http://schemas.openxmlformats.org/officeDocument/2006/relationships/slide" Target="slides/slide98.xml"/><Relationship Id="rId119" Type="http://schemas.openxmlformats.org/officeDocument/2006/relationships/slide" Target="slides/slide103.xml"/><Relationship Id="rId12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122" Type="http://schemas.openxmlformats.org/officeDocument/2006/relationships/slide" Target="slides/slide10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slide" Target="slides/slide9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120" Type="http://schemas.openxmlformats.org/officeDocument/2006/relationships/slide" Target="slides/slide104.xml"/><Relationship Id="rId125"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slide" Target="slides/slide94.xml"/><Relationship Id="rId115" Type="http://schemas.openxmlformats.org/officeDocument/2006/relationships/slide" Target="slides/slide99.xml"/><Relationship Id="rId61" Type="http://schemas.openxmlformats.org/officeDocument/2006/relationships/slide" Target="slides/slide45.xml"/><Relationship Id="rId82"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51E40D-27E3-4F24-91D0-4F68ADAF2218}" type="datetimeFigureOut">
              <a:rPr lang="en-US" smtClean="0"/>
              <a:t>3/10/2020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4E86DD-9CBF-4999-A6EA-3DFA564F046F}" type="slidenum">
              <a:rPr lang="en-US" smtClean="0"/>
              <a:t>‹N›</a:t>
            </a:fld>
            <a:endParaRPr lang="en-US"/>
          </a:p>
        </p:txBody>
      </p:sp>
    </p:spTree>
    <p:extLst>
      <p:ext uri="{BB962C8B-B14F-4D97-AF65-F5344CB8AC3E}">
        <p14:creationId xmlns:p14="http://schemas.microsoft.com/office/powerpoint/2010/main" val="30680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14E86DD-9CBF-4999-A6EA-3DFA564F046F}" type="slidenum">
              <a:rPr lang="en-US" smtClean="0"/>
              <a:t>1</a:t>
            </a:fld>
            <a:endParaRPr lang="en-US"/>
          </a:p>
        </p:txBody>
      </p:sp>
    </p:spTree>
    <p:extLst>
      <p:ext uri="{BB962C8B-B14F-4D97-AF65-F5344CB8AC3E}">
        <p14:creationId xmlns:p14="http://schemas.microsoft.com/office/powerpoint/2010/main" val="329835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666710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93163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57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3379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C20769-7246-467C-8F02-A649FE5CF40B}" type="slidenum">
              <a:rPr lang="it-IT" smtClean="0">
                <a:solidFill>
                  <a:prstClr val="black"/>
                </a:solidFill>
              </a:rPr>
              <a:pPr fontAlgn="base">
                <a:spcBef>
                  <a:spcPct val="0"/>
                </a:spcBef>
                <a:spcAft>
                  <a:spcPct val="0"/>
                </a:spcAft>
                <a:defRPr/>
              </a:pPr>
              <a:t>81</a:t>
            </a:fld>
            <a:endParaRPr lang="it-IT" dirty="0" smtClean="0">
              <a:solidFill>
                <a:prstClr val="black"/>
              </a:solidFill>
            </a:endParaRPr>
          </a:p>
        </p:txBody>
      </p:sp>
    </p:spTree>
    <p:extLst>
      <p:ext uri="{BB962C8B-B14F-4D97-AF65-F5344CB8AC3E}">
        <p14:creationId xmlns:p14="http://schemas.microsoft.com/office/powerpoint/2010/main" val="1192787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57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3379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C20769-7246-467C-8F02-A649FE5CF40B}" type="slidenum">
              <a:rPr lang="it-IT" smtClean="0">
                <a:solidFill>
                  <a:prstClr val="black"/>
                </a:solidFill>
              </a:rPr>
              <a:pPr fontAlgn="base">
                <a:spcBef>
                  <a:spcPct val="0"/>
                </a:spcBef>
                <a:spcAft>
                  <a:spcPct val="0"/>
                </a:spcAft>
                <a:defRPr/>
              </a:pPr>
              <a:t>82</a:t>
            </a:fld>
            <a:endParaRPr lang="it-IT" dirty="0" smtClean="0">
              <a:solidFill>
                <a:prstClr val="black"/>
              </a:solidFill>
            </a:endParaRPr>
          </a:p>
        </p:txBody>
      </p:sp>
    </p:spTree>
    <p:extLst>
      <p:ext uri="{BB962C8B-B14F-4D97-AF65-F5344CB8AC3E}">
        <p14:creationId xmlns:p14="http://schemas.microsoft.com/office/powerpoint/2010/main" val="3719400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E86DD-9CBF-4999-A6EA-3DFA564F046F}" type="slidenum">
              <a:rPr lang="en-US" smtClean="0"/>
              <a:t>83</a:t>
            </a:fld>
            <a:endParaRPr lang="en-US"/>
          </a:p>
        </p:txBody>
      </p:sp>
    </p:spTree>
    <p:extLst>
      <p:ext uri="{BB962C8B-B14F-4D97-AF65-F5344CB8AC3E}">
        <p14:creationId xmlns:p14="http://schemas.microsoft.com/office/powerpoint/2010/main" val="3770371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we had to use smaller font size ( in this case 18pt.) the final product is</a:t>
            </a:r>
            <a:r>
              <a:rPr lang="en-US" baseline="0" dirty="0" smtClean="0"/>
              <a:t> much better in terms of accessibility than the original one. We had A picture in jpeg. format. We had redesigned a table in word format.</a:t>
            </a:r>
            <a:endParaRPr lang="en-US" dirty="0"/>
          </a:p>
        </p:txBody>
      </p:sp>
      <p:sp>
        <p:nvSpPr>
          <p:cNvPr id="4" name="Slide Number Placeholder 3"/>
          <p:cNvSpPr>
            <a:spLocks noGrp="1"/>
          </p:cNvSpPr>
          <p:nvPr>
            <p:ph type="sldNum" sz="quarter" idx="10"/>
          </p:nvPr>
        </p:nvSpPr>
        <p:spPr/>
        <p:txBody>
          <a:bodyPr/>
          <a:lstStyle/>
          <a:p>
            <a:fld id="{914E86DD-9CBF-4999-A6EA-3DFA564F046F}" type="slidenum">
              <a:rPr lang="en-US" smtClean="0"/>
              <a:t>97</a:t>
            </a:fld>
            <a:endParaRPr lang="en-US"/>
          </a:p>
        </p:txBody>
      </p:sp>
    </p:spTree>
    <p:extLst>
      <p:ext uri="{BB962C8B-B14F-4D97-AF65-F5344CB8AC3E}">
        <p14:creationId xmlns:p14="http://schemas.microsoft.com/office/powerpoint/2010/main" val="158519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dirty="0" smtClean="0">
              <a:latin typeface="Times New Roman" pitchFamily="1" charset="0"/>
            </a:endParaRPr>
          </a:p>
        </p:txBody>
      </p:sp>
    </p:spTree>
    <p:extLst>
      <p:ext uri="{BB962C8B-B14F-4D97-AF65-F5344CB8AC3E}">
        <p14:creationId xmlns:p14="http://schemas.microsoft.com/office/powerpoint/2010/main" val="1223504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dirty="0" smtClean="0">
              <a:latin typeface="Times New Roman" pitchFamily="1" charset="0"/>
            </a:endParaRPr>
          </a:p>
        </p:txBody>
      </p:sp>
    </p:spTree>
    <p:extLst>
      <p:ext uri="{BB962C8B-B14F-4D97-AF65-F5344CB8AC3E}">
        <p14:creationId xmlns:p14="http://schemas.microsoft.com/office/powerpoint/2010/main" val="1654433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dirty="0" smtClean="0">
              <a:latin typeface="Times New Roman" pitchFamily="1" charset="0"/>
            </a:endParaRPr>
          </a:p>
        </p:txBody>
      </p:sp>
    </p:spTree>
    <p:extLst>
      <p:ext uri="{BB962C8B-B14F-4D97-AF65-F5344CB8AC3E}">
        <p14:creationId xmlns:p14="http://schemas.microsoft.com/office/powerpoint/2010/main" val="1649594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dirty="0" smtClean="0">
              <a:latin typeface="Times New Roman" pitchFamily="1" charset="0"/>
            </a:endParaRPr>
          </a:p>
        </p:txBody>
      </p:sp>
    </p:spTree>
    <p:extLst>
      <p:ext uri="{BB962C8B-B14F-4D97-AF65-F5344CB8AC3E}">
        <p14:creationId xmlns:p14="http://schemas.microsoft.com/office/powerpoint/2010/main" val="416852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A299F46-93A6-4B74-BF3A-7ED086926906}" type="slidenum">
              <a:rPr lang="en-US" altLang="nl-NL"/>
              <a:pPr>
                <a:spcBef>
                  <a:spcPct val="0"/>
                </a:spcBef>
              </a:pPr>
              <a:t>40</a:t>
            </a:fld>
            <a:endParaRPr lang="en-US" altLang="nl-NL"/>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endParaRPr lang="nl-NL" altLang="nl-NL" smtClean="0"/>
          </a:p>
        </p:txBody>
      </p:sp>
    </p:spTree>
    <p:extLst>
      <p:ext uri="{BB962C8B-B14F-4D97-AF65-F5344CB8AC3E}">
        <p14:creationId xmlns:p14="http://schemas.microsoft.com/office/powerpoint/2010/main" val="4003238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dirty="0" smtClean="0">
              <a:latin typeface="Times New Roman" pitchFamily="1" charset="0"/>
            </a:endParaRPr>
          </a:p>
        </p:txBody>
      </p:sp>
    </p:spTree>
    <p:extLst>
      <p:ext uri="{BB962C8B-B14F-4D97-AF65-F5344CB8AC3E}">
        <p14:creationId xmlns:p14="http://schemas.microsoft.com/office/powerpoint/2010/main" val="380748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A299F46-93A6-4B74-BF3A-7ED086926906}" type="slidenum">
              <a:rPr lang="en-US" altLang="nl-NL"/>
              <a:pPr>
                <a:spcBef>
                  <a:spcPct val="0"/>
                </a:spcBef>
              </a:pPr>
              <a:t>41</a:t>
            </a:fld>
            <a:endParaRPr lang="en-US" altLang="nl-NL"/>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endParaRPr lang="nl-NL" altLang="nl-NL" smtClean="0"/>
          </a:p>
        </p:txBody>
      </p:sp>
    </p:spTree>
    <p:extLst>
      <p:ext uri="{BB962C8B-B14F-4D97-AF65-F5344CB8AC3E}">
        <p14:creationId xmlns:p14="http://schemas.microsoft.com/office/powerpoint/2010/main" val="42779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A299F46-93A6-4B74-BF3A-7ED086926906}" type="slidenum">
              <a:rPr lang="en-US" altLang="nl-NL"/>
              <a:pPr>
                <a:spcBef>
                  <a:spcPct val="0"/>
                </a:spcBef>
              </a:pPr>
              <a:t>42</a:t>
            </a:fld>
            <a:endParaRPr lang="en-US" altLang="nl-NL"/>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endParaRPr lang="nl-NL" altLang="nl-NL" smtClean="0"/>
          </a:p>
        </p:txBody>
      </p:sp>
    </p:spTree>
    <p:extLst>
      <p:ext uri="{BB962C8B-B14F-4D97-AF65-F5344CB8AC3E}">
        <p14:creationId xmlns:p14="http://schemas.microsoft.com/office/powerpoint/2010/main" val="2148474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A299F46-93A6-4B74-BF3A-7ED086926906}" type="slidenum">
              <a:rPr lang="en-US" altLang="nl-NL">
                <a:solidFill>
                  <a:prstClr val="black"/>
                </a:solidFill>
              </a:rPr>
              <a:pPr>
                <a:spcBef>
                  <a:spcPct val="0"/>
                </a:spcBef>
              </a:pPr>
              <a:t>43</a:t>
            </a:fld>
            <a:endParaRPr lang="en-US" altLang="nl-NL">
              <a:solidFill>
                <a:prstClr val="black"/>
              </a:solidFill>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endParaRPr lang="nl-NL" altLang="nl-NL" smtClean="0"/>
          </a:p>
        </p:txBody>
      </p:sp>
    </p:spTree>
    <p:extLst>
      <p:ext uri="{BB962C8B-B14F-4D97-AF65-F5344CB8AC3E}">
        <p14:creationId xmlns:p14="http://schemas.microsoft.com/office/powerpoint/2010/main" val="421062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E86DD-9CBF-4999-A6EA-3DFA564F046F}" type="slidenum">
              <a:rPr lang="en-US" smtClean="0"/>
              <a:t>63</a:t>
            </a:fld>
            <a:endParaRPr lang="en-US"/>
          </a:p>
        </p:txBody>
      </p:sp>
    </p:spTree>
    <p:extLst>
      <p:ext uri="{BB962C8B-B14F-4D97-AF65-F5344CB8AC3E}">
        <p14:creationId xmlns:p14="http://schemas.microsoft.com/office/powerpoint/2010/main" val="1153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E86DD-9CBF-4999-A6EA-3DFA564F046F}" type="slidenum">
              <a:rPr lang="en-US" smtClean="0"/>
              <a:t>65</a:t>
            </a:fld>
            <a:endParaRPr lang="en-US"/>
          </a:p>
        </p:txBody>
      </p:sp>
    </p:spTree>
    <p:extLst>
      <p:ext uri="{BB962C8B-B14F-4D97-AF65-F5344CB8AC3E}">
        <p14:creationId xmlns:p14="http://schemas.microsoft.com/office/powerpoint/2010/main" val="18524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E86DD-9CBF-4999-A6EA-3DFA564F046F}" type="slidenum">
              <a:rPr lang="en-US" smtClean="0"/>
              <a:t>70</a:t>
            </a:fld>
            <a:endParaRPr lang="en-US"/>
          </a:p>
        </p:txBody>
      </p:sp>
    </p:spTree>
    <p:extLst>
      <p:ext uri="{BB962C8B-B14F-4D97-AF65-F5344CB8AC3E}">
        <p14:creationId xmlns:p14="http://schemas.microsoft.com/office/powerpoint/2010/main" val="403682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egnaposto immagine diapositiva 1"/>
          <p:cNvSpPr>
            <a:spLocks noGrp="1" noRot="1" noChangeAspect="1" noTextEdit="1"/>
          </p:cNvSpPr>
          <p:nvPr>
            <p:ph type="sldImg"/>
          </p:nvPr>
        </p:nvSpPr>
        <p:spPr>
          <a:ln/>
        </p:spPr>
      </p:sp>
      <p:sp>
        <p:nvSpPr>
          <p:cNvPr id="69634"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tLang="it-IT">
              <a:latin typeface="Arial" charset="0"/>
            </a:endParaRPr>
          </a:p>
        </p:txBody>
      </p:sp>
      <p:sp>
        <p:nvSpPr>
          <p:cNvPr id="69635"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55CFCCF-2292-9744-9925-9CD30030F2C0}" type="slidenum">
              <a:rPr lang="it-IT" altLang="it-IT">
                <a:solidFill>
                  <a:prstClr val="black"/>
                </a:solidFill>
              </a:rPr>
              <a:pPr>
                <a:spcBef>
                  <a:spcPct val="0"/>
                </a:spcBef>
              </a:pPr>
              <a:t>75</a:t>
            </a:fld>
            <a:endParaRPr lang="it-IT" altLang="it-IT">
              <a:solidFill>
                <a:prstClr val="black"/>
              </a:solidFill>
            </a:endParaRPr>
          </a:p>
        </p:txBody>
      </p:sp>
    </p:spTree>
    <p:extLst>
      <p:ext uri="{BB962C8B-B14F-4D97-AF65-F5344CB8AC3E}">
        <p14:creationId xmlns:p14="http://schemas.microsoft.com/office/powerpoint/2010/main" val="2558956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43DA05-0A08-447D-8589-4375E4E97479}"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ACB2-0C72-418B-9057-06E7601BD84D}" type="slidenum">
              <a:rPr lang="en-US" smtClean="0"/>
              <a:t>‹N›</a:t>
            </a:fld>
            <a:endParaRPr lang="en-US"/>
          </a:p>
        </p:txBody>
      </p:sp>
    </p:spTree>
    <p:extLst>
      <p:ext uri="{BB962C8B-B14F-4D97-AF65-F5344CB8AC3E}">
        <p14:creationId xmlns:p14="http://schemas.microsoft.com/office/powerpoint/2010/main" val="1667114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40CA2F-75B0-435F-8DA3-CF2123F9A972}"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ACB2-0C72-418B-9057-06E7601BD84D}" type="slidenum">
              <a:rPr lang="en-US" smtClean="0"/>
              <a:t>‹N›</a:t>
            </a:fld>
            <a:endParaRPr lang="en-US"/>
          </a:p>
        </p:txBody>
      </p:sp>
    </p:spTree>
    <p:extLst>
      <p:ext uri="{BB962C8B-B14F-4D97-AF65-F5344CB8AC3E}">
        <p14:creationId xmlns:p14="http://schemas.microsoft.com/office/powerpoint/2010/main" val="1486887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1BDEC538-735F-44AE-8836-1BAA351467B5}" type="datetime1">
              <a:rPr lang="en-US" smtClean="0">
                <a:solidFill>
                  <a:srgbClr val="04617B">
                    <a:shade val="90000"/>
                  </a:srgbClr>
                </a:solidFill>
              </a:rPr>
              <a:t>3/10/2020</a:t>
            </a:fld>
            <a:endParaRPr lang="it-IT">
              <a:solidFill>
                <a:srgbClr val="04617B">
                  <a:shade val="90000"/>
                </a:srgbClr>
              </a:solidFill>
            </a:endParaRPr>
          </a:p>
        </p:txBody>
      </p:sp>
      <p:sp>
        <p:nvSpPr>
          <p:cNvPr id="5"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6" name="Segnaposto numero diapositiva 17"/>
          <p:cNvSpPr>
            <a:spLocks noGrp="1"/>
          </p:cNvSpPr>
          <p:nvPr>
            <p:ph type="sldNum" sz="quarter" idx="12"/>
          </p:nvPr>
        </p:nvSpPr>
        <p:spPr/>
        <p:txBody>
          <a:bodyPr/>
          <a:lstStyle>
            <a:lvl1pPr>
              <a:defRPr/>
            </a:lvl1pPr>
          </a:lstStyle>
          <a:p>
            <a:pPr>
              <a:defRPr/>
            </a:pPr>
            <a:fld id="{20E8C254-1026-44B5-B8BE-8FCED471C560}"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39430604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quarter" idx="2"/>
          </p:nvPr>
        </p:nvSpPr>
        <p:spPr>
          <a:xfrm>
            <a:off x="4648200" y="1600200"/>
            <a:ext cx="4038600" cy="21891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contenuto 4"/>
          <p:cNvSpPr>
            <a:spLocks noGrp="1"/>
          </p:cNvSpPr>
          <p:nvPr>
            <p:ph sz="quarter" idx="3"/>
          </p:nvPr>
        </p:nvSpPr>
        <p:spPr>
          <a:xfrm>
            <a:off x="4648200" y="3941763"/>
            <a:ext cx="4038600" cy="21891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5"/>
          <p:cNvSpPr>
            <a:spLocks noGrp="1"/>
          </p:cNvSpPr>
          <p:nvPr>
            <p:ph type="dt" sz="half" idx="10"/>
          </p:nvPr>
        </p:nvSpPr>
        <p:spPr>
          <a:xfrm>
            <a:off x="457200" y="6243638"/>
            <a:ext cx="2133600" cy="457200"/>
          </a:xfrm>
        </p:spPr>
        <p:txBody>
          <a:bodyPr/>
          <a:lstStyle>
            <a:lvl1pPr>
              <a:defRPr/>
            </a:lvl1pPr>
          </a:lstStyle>
          <a:p>
            <a:pPr>
              <a:defRPr/>
            </a:pPr>
            <a:fld id="{91E2F19F-65CC-4D81-A0F3-9E75775F18DB}" type="datetime1">
              <a:rPr lang="en-US" smtClean="0">
                <a:solidFill>
                  <a:srgbClr val="04617B">
                    <a:shade val="90000"/>
                  </a:srgbClr>
                </a:solidFill>
              </a:rPr>
              <a:t>3/10/2020</a:t>
            </a:fld>
            <a:endParaRPr lang="it-IT">
              <a:solidFill>
                <a:srgbClr val="04617B">
                  <a:shade val="90000"/>
                </a:srgbClr>
              </a:solidFill>
            </a:endParaRPr>
          </a:p>
        </p:txBody>
      </p:sp>
      <p:sp>
        <p:nvSpPr>
          <p:cNvPr id="7" name="Segnaposto piè di pagina 6"/>
          <p:cNvSpPr>
            <a:spLocks noGrp="1"/>
          </p:cNvSpPr>
          <p:nvPr>
            <p:ph type="ftr" sz="quarter" idx="11"/>
          </p:nvPr>
        </p:nvSpPr>
        <p:spPr>
          <a:xfrm>
            <a:off x="3124200" y="6248400"/>
            <a:ext cx="2895600" cy="457200"/>
          </a:xfrm>
        </p:spPr>
        <p:txBody>
          <a:bodyPr/>
          <a:lstStyle>
            <a:lvl1pPr>
              <a:defRPr/>
            </a:lvl1pPr>
          </a:lstStyle>
          <a:p>
            <a:pPr>
              <a:defRPr/>
            </a:pPr>
            <a:endParaRPr lang="it-IT">
              <a:solidFill>
                <a:srgbClr val="04617B">
                  <a:shade val="90000"/>
                </a:srgbClr>
              </a:solidFill>
            </a:endParaRPr>
          </a:p>
        </p:txBody>
      </p:sp>
      <p:sp>
        <p:nvSpPr>
          <p:cNvPr id="8" name="Segnaposto numero diapositiva 7"/>
          <p:cNvSpPr>
            <a:spLocks noGrp="1"/>
          </p:cNvSpPr>
          <p:nvPr>
            <p:ph type="sldNum" sz="quarter" idx="12"/>
          </p:nvPr>
        </p:nvSpPr>
        <p:spPr>
          <a:xfrm>
            <a:off x="6553200" y="6243638"/>
            <a:ext cx="2133600" cy="457200"/>
          </a:xfrm>
        </p:spPr>
        <p:txBody>
          <a:bodyPr/>
          <a:lstStyle>
            <a:lvl1pPr>
              <a:defRPr/>
            </a:lvl1pPr>
          </a:lstStyle>
          <a:p>
            <a:pPr>
              <a:defRPr/>
            </a:pPr>
            <a:fld id="{CA2C8E67-1792-4F80-BEC2-6154396B74D6}"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38350244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a:xfrm>
            <a:off x="457200" y="6243638"/>
            <a:ext cx="2133600" cy="457200"/>
          </a:xfrm>
        </p:spPr>
        <p:txBody>
          <a:bodyPr/>
          <a:lstStyle>
            <a:lvl1pPr>
              <a:defRPr/>
            </a:lvl1pPr>
          </a:lstStyle>
          <a:p>
            <a:pPr>
              <a:defRPr/>
            </a:pPr>
            <a:fld id="{526AE0DC-9B12-443F-A6E1-66BF11200091}" type="datetime1">
              <a:rPr lang="en-US" smtClean="0">
                <a:solidFill>
                  <a:srgbClr val="04617B">
                    <a:shade val="90000"/>
                  </a:srgbClr>
                </a:solidFill>
              </a:rPr>
              <a:t>3/10/2020</a:t>
            </a:fld>
            <a:endParaRPr lang="it-IT">
              <a:solidFill>
                <a:srgbClr val="04617B">
                  <a:shade val="90000"/>
                </a:srgbClr>
              </a:solidFill>
            </a:endParaRPr>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pPr>
              <a:defRPr/>
            </a:pPr>
            <a:endParaRPr lang="it-IT">
              <a:solidFill>
                <a:srgbClr val="04617B">
                  <a:shade val="90000"/>
                </a:srgbClr>
              </a:solidFill>
            </a:endParaRPr>
          </a:p>
        </p:txBody>
      </p:sp>
      <p:sp>
        <p:nvSpPr>
          <p:cNvPr id="7" name="Segnaposto numero diapositiva 6"/>
          <p:cNvSpPr>
            <a:spLocks noGrp="1"/>
          </p:cNvSpPr>
          <p:nvPr>
            <p:ph type="sldNum" sz="quarter" idx="12"/>
          </p:nvPr>
        </p:nvSpPr>
        <p:spPr>
          <a:xfrm>
            <a:off x="6553200" y="6243638"/>
            <a:ext cx="2133600" cy="457200"/>
          </a:xfrm>
        </p:spPr>
        <p:txBody>
          <a:bodyPr/>
          <a:lstStyle>
            <a:lvl1pPr>
              <a:defRPr/>
            </a:lvl1pPr>
          </a:lstStyle>
          <a:p>
            <a:pPr>
              <a:defRPr/>
            </a:pPr>
            <a:fld id="{9EA49C60-32D2-4BF1-A995-2B07FE40F18F}"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37775432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4" name="Segnaposto data 9"/>
          <p:cNvSpPr>
            <a:spLocks noGrp="1"/>
          </p:cNvSpPr>
          <p:nvPr>
            <p:ph type="dt" sz="half" idx="10"/>
          </p:nvPr>
        </p:nvSpPr>
        <p:spPr/>
        <p:txBody>
          <a:bodyPr/>
          <a:lstStyle>
            <a:lvl1pPr>
              <a:defRPr/>
            </a:lvl1pPr>
          </a:lstStyle>
          <a:p>
            <a:pPr>
              <a:defRPr/>
            </a:pPr>
            <a:fld id="{500A15BA-E6B4-4EE3-A116-F7F054D8CA1C}" type="datetime1">
              <a:rPr lang="en-US" smtClean="0">
                <a:solidFill>
                  <a:srgbClr val="04617B">
                    <a:shade val="90000"/>
                  </a:srgbClr>
                </a:solidFill>
              </a:rPr>
              <a:t>3/10/2020</a:t>
            </a:fld>
            <a:endParaRPr lang="it-IT">
              <a:solidFill>
                <a:srgbClr val="04617B">
                  <a:shade val="90000"/>
                </a:srgbClr>
              </a:solidFill>
            </a:endParaRPr>
          </a:p>
        </p:txBody>
      </p:sp>
      <p:sp>
        <p:nvSpPr>
          <p:cNvPr id="5"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6" name="Segnaposto numero diapositiva 17"/>
          <p:cNvSpPr>
            <a:spLocks noGrp="1"/>
          </p:cNvSpPr>
          <p:nvPr>
            <p:ph type="sldNum" sz="quarter" idx="12"/>
          </p:nvPr>
        </p:nvSpPr>
        <p:spPr/>
        <p:txBody>
          <a:bodyPr/>
          <a:lstStyle>
            <a:lvl1pPr>
              <a:defRPr/>
            </a:lvl1pPr>
          </a:lstStyle>
          <a:p>
            <a:pPr>
              <a:defRPr/>
            </a:pPr>
            <a:fld id="{C014B1AF-3AE9-44A4-9981-678E902E782E}"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287272300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4" name="Segnaposto data 9"/>
          <p:cNvSpPr>
            <a:spLocks noGrp="1"/>
          </p:cNvSpPr>
          <p:nvPr>
            <p:ph type="dt" sz="half" idx="10"/>
          </p:nvPr>
        </p:nvSpPr>
        <p:spPr/>
        <p:txBody>
          <a:bodyPr/>
          <a:lstStyle>
            <a:lvl1pPr>
              <a:defRPr/>
            </a:lvl1pPr>
          </a:lstStyle>
          <a:p>
            <a:pPr>
              <a:defRPr/>
            </a:pPr>
            <a:fld id="{F56F5DC6-171B-41F4-98E8-7D466CD02C20}" type="datetime1">
              <a:rPr lang="en-US" smtClean="0">
                <a:solidFill>
                  <a:srgbClr val="04617B">
                    <a:shade val="90000"/>
                  </a:srgbClr>
                </a:solidFill>
              </a:rPr>
              <a:t>3/10/2020</a:t>
            </a:fld>
            <a:endParaRPr lang="it-IT">
              <a:solidFill>
                <a:srgbClr val="04617B">
                  <a:shade val="90000"/>
                </a:srgbClr>
              </a:solidFill>
            </a:endParaRPr>
          </a:p>
        </p:txBody>
      </p:sp>
      <p:sp>
        <p:nvSpPr>
          <p:cNvPr id="5"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6" name="Segnaposto numero diapositiva 17"/>
          <p:cNvSpPr>
            <a:spLocks noGrp="1"/>
          </p:cNvSpPr>
          <p:nvPr>
            <p:ph type="sldNum" sz="quarter" idx="12"/>
          </p:nvPr>
        </p:nvSpPr>
        <p:spPr/>
        <p:txBody>
          <a:bodyPr/>
          <a:lstStyle>
            <a:lvl1pPr>
              <a:defRPr/>
            </a:lvl1pPr>
          </a:lstStyle>
          <a:p>
            <a:pPr>
              <a:defRPr/>
            </a:pPr>
            <a:fld id="{730F5354-488A-4E7A-9A6A-C2AA3C5B9F81}"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353845573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4" name="Segnaposto data 9"/>
          <p:cNvSpPr>
            <a:spLocks noGrp="1"/>
          </p:cNvSpPr>
          <p:nvPr>
            <p:ph type="dt" sz="half" idx="10"/>
          </p:nvPr>
        </p:nvSpPr>
        <p:spPr/>
        <p:txBody>
          <a:bodyPr/>
          <a:lstStyle>
            <a:lvl1pPr>
              <a:defRPr/>
            </a:lvl1pPr>
          </a:lstStyle>
          <a:p>
            <a:pPr>
              <a:defRPr/>
            </a:pPr>
            <a:fld id="{1B7DD8AD-FD3A-4B25-B088-700B346DC8E4}" type="datetime1">
              <a:rPr lang="en-US" smtClean="0">
                <a:solidFill>
                  <a:srgbClr val="04617B">
                    <a:shade val="90000"/>
                  </a:srgbClr>
                </a:solidFill>
              </a:rPr>
              <a:t>3/10/2020</a:t>
            </a:fld>
            <a:endParaRPr lang="it-IT">
              <a:solidFill>
                <a:srgbClr val="04617B">
                  <a:shade val="90000"/>
                </a:srgbClr>
              </a:solidFill>
            </a:endParaRPr>
          </a:p>
        </p:txBody>
      </p:sp>
      <p:sp>
        <p:nvSpPr>
          <p:cNvPr id="5"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6" name="Segnaposto numero diapositiva 17"/>
          <p:cNvSpPr>
            <a:spLocks noGrp="1"/>
          </p:cNvSpPr>
          <p:nvPr>
            <p:ph type="sldNum" sz="quarter" idx="12"/>
          </p:nvPr>
        </p:nvSpPr>
        <p:spPr/>
        <p:txBody>
          <a:bodyPr/>
          <a:lstStyle>
            <a:lvl1pPr>
              <a:defRPr/>
            </a:lvl1pPr>
          </a:lstStyle>
          <a:p>
            <a:pPr>
              <a:defRPr/>
            </a:pPr>
            <a:fld id="{3D77A43C-525C-4D05-9B02-AB7BC77EED80}"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20867682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fld id="{1930DC1F-FF4E-4C86-B8C5-2253739C9A33}" type="datetime1">
              <a:rPr lang="en-US" smtClean="0">
                <a:solidFill>
                  <a:srgbClr val="04617B">
                    <a:shade val="90000"/>
                  </a:srgbClr>
                </a:solidFill>
              </a:rPr>
              <a:t>3/10/2020</a:t>
            </a:fld>
            <a:endParaRPr lang="it-IT">
              <a:solidFill>
                <a:srgbClr val="04617B">
                  <a:shade val="90000"/>
                </a:srgbClr>
              </a:solidFill>
            </a:endParaRPr>
          </a:p>
        </p:txBody>
      </p:sp>
      <p:sp>
        <p:nvSpPr>
          <p:cNvPr id="6"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7" name="Segnaposto numero diapositiva 17"/>
          <p:cNvSpPr>
            <a:spLocks noGrp="1"/>
          </p:cNvSpPr>
          <p:nvPr>
            <p:ph type="sldNum" sz="quarter" idx="12"/>
          </p:nvPr>
        </p:nvSpPr>
        <p:spPr/>
        <p:txBody>
          <a:bodyPr/>
          <a:lstStyle>
            <a:lvl1pPr>
              <a:defRPr/>
            </a:lvl1pPr>
          </a:lstStyle>
          <a:p>
            <a:pPr>
              <a:defRPr/>
            </a:pPr>
            <a:fld id="{21099D65-8536-4F83-BF78-7CF90F82822C}"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203232411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9"/>
          <p:cNvSpPr>
            <a:spLocks noGrp="1"/>
          </p:cNvSpPr>
          <p:nvPr>
            <p:ph type="dt" sz="half" idx="10"/>
          </p:nvPr>
        </p:nvSpPr>
        <p:spPr/>
        <p:txBody>
          <a:bodyPr/>
          <a:lstStyle>
            <a:lvl1pPr>
              <a:defRPr/>
            </a:lvl1pPr>
          </a:lstStyle>
          <a:p>
            <a:pPr>
              <a:defRPr/>
            </a:pPr>
            <a:fld id="{01BE7F9B-75E3-4E9C-9C16-744DB6537876}" type="datetime1">
              <a:rPr lang="en-US" smtClean="0">
                <a:solidFill>
                  <a:srgbClr val="04617B">
                    <a:shade val="90000"/>
                  </a:srgbClr>
                </a:solidFill>
              </a:rPr>
              <a:t>3/10/2020</a:t>
            </a:fld>
            <a:endParaRPr lang="it-IT">
              <a:solidFill>
                <a:srgbClr val="04617B">
                  <a:shade val="90000"/>
                </a:srgbClr>
              </a:solidFill>
            </a:endParaRPr>
          </a:p>
        </p:txBody>
      </p:sp>
      <p:sp>
        <p:nvSpPr>
          <p:cNvPr id="8"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9" name="Segnaposto numero diapositiva 17"/>
          <p:cNvSpPr>
            <a:spLocks noGrp="1"/>
          </p:cNvSpPr>
          <p:nvPr>
            <p:ph type="sldNum" sz="quarter" idx="12"/>
          </p:nvPr>
        </p:nvSpPr>
        <p:spPr/>
        <p:txBody>
          <a:bodyPr/>
          <a:lstStyle>
            <a:lvl1pPr>
              <a:defRPr/>
            </a:lvl1pPr>
          </a:lstStyle>
          <a:p>
            <a:pPr>
              <a:defRPr/>
            </a:pPr>
            <a:fld id="{4C2BA7AA-E664-4774-9A8D-08BC6425C776}"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29959230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data 9"/>
          <p:cNvSpPr>
            <a:spLocks noGrp="1"/>
          </p:cNvSpPr>
          <p:nvPr>
            <p:ph type="dt" sz="half" idx="10"/>
          </p:nvPr>
        </p:nvSpPr>
        <p:spPr/>
        <p:txBody>
          <a:bodyPr/>
          <a:lstStyle>
            <a:lvl1pPr>
              <a:defRPr/>
            </a:lvl1pPr>
          </a:lstStyle>
          <a:p>
            <a:pPr>
              <a:defRPr/>
            </a:pPr>
            <a:fld id="{74D3F69D-7004-40BC-8EA1-85D06249C395}" type="datetime1">
              <a:rPr lang="en-US" smtClean="0">
                <a:solidFill>
                  <a:srgbClr val="04617B">
                    <a:shade val="90000"/>
                  </a:srgbClr>
                </a:solidFill>
              </a:rPr>
              <a:t>3/10/2020</a:t>
            </a:fld>
            <a:endParaRPr lang="it-IT">
              <a:solidFill>
                <a:srgbClr val="04617B">
                  <a:shade val="90000"/>
                </a:srgbClr>
              </a:solidFill>
            </a:endParaRPr>
          </a:p>
        </p:txBody>
      </p:sp>
      <p:sp>
        <p:nvSpPr>
          <p:cNvPr id="4"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5" name="Segnaposto numero diapositiva 17"/>
          <p:cNvSpPr>
            <a:spLocks noGrp="1"/>
          </p:cNvSpPr>
          <p:nvPr>
            <p:ph type="sldNum" sz="quarter" idx="12"/>
          </p:nvPr>
        </p:nvSpPr>
        <p:spPr/>
        <p:txBody>
          <a:bodyPr/>
          <a:lstStyle>
            <a:lvl1pPr>
              <a:defRPr/>
            </a:lvl1pPr>
          </a:lstStyle>
          <a:p>
            <a:pPr>
              <a:defRPr/>
            </a:pPr>
            <a:fld id="{18D7368B-ADC7-436E-856A-642E3F322204}"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209967057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fld id="{1B3B51AA-C20A-44A9-932D-97D7C0E351FA}" type="datetime1">
              <a:rPr lang="en-US" smtClean="0">
                <a:solidFill>
                  <a:srgbClr val="04617B">
                    <a:shade val="90000"/>
                  </a:srgbClr>
                </a:solidFill>
              </a:rPr>
              <a:t>3/10/2020</a:t>
            </a:fld>
            <a:endParaRPr lang="it-IT">
              <a:solidFill>
                <a:srgbClr val="04617B">
                  <a:shade val="90000"/>
                </a:srgbClr>
              </a:solidFill>
            </a:endParaRPr>
          </a:p>
        </p:txBody>
      </p:sp>
      <p:sp>
        <p:nvSpPr>
          <p:cNvPr id="3"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4" name="Segnaposto numero diapositiva 17"/>
          <p:cNvSpPr>
            <a:spLocks noGrp="1"/>
          </p:cNvSpPr>
          <p:nvPr>
            <p:ph type="sldNum" sz="quarter" idx="12"/>
          </p:nvPr>
        </p:nvSpPr>
        <p:spPr/>
        <p:txBody>
          <a:bodyPr/>
          <a:lstStyle>
            <a:lvl1pPr>
              <a:defRPr/>
            </a:lvl1pPr>
          </a:lstStyle>
          <a:p>
            <a:pPr>
              <a:defRPr/>
            </a:pPr>
            <a:fld id="{C7C32CBF-CD43-4394-92BA-FAB41C0C5B49}"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15151226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8B7BE-F519-45FB-951F-A0A2E96BDD93}"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ACB2-0C72-418B-9057-06E7601BD84D}" type="slidenum">
              <a:rPr lang="en-US" smtClean="0"/>
              <a:t>‹N›</a:t>
            </a:fld>
            <a:endParaRPr lang="en-US"/>
          </a:p>
        </p:txBody>
      </p:sp>
    </p:spTree>
    <p:extLst>
      <p:ext uri="{BB962C8B-B14F-4D97-AF65-F5344CB8AC3E}">
        <p14:creationId xmlns:p14="http://schemas.microsoft.com/office/powerpoint/2010/main" val="5544468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fld id="{FCB1F4E0-0D2D-47B5-99F9-43BD7674FE2D}" type="datetime1">
              <a:rPr lang="en-US" smtClean="0">
                <a:solidFill>
                  <a:srgbClr val="04617B">
                    <a:shade val="90000"/>
                  </a:srgbClr>
                </a:solidFill>
              </a:rPr>
              <a:t>3/10/2020</a:t>
            </a:fld>
            <a:endParaRPr lang="it-IT">
              <a:solidFill>
                <a:srgbClr val="04617B">
                  <a:shade val="90000"/>
                </a:srgbClr>
              </a:solidFill>
            </a:endParaRPr>
          </a:p>
        </p:txBody>
      </p:sp>
      <p:sp>
        <p:nvSpPr>
          <p:cNvPr id="6"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7" name="Segnaposto numero diapositiva 17"/>
          <p:cNvSpPr>
            <a:spLocks noGrp="1"/>
          </p:cNvSpPr>
          <p:nvPr>
            <p:ph type="sldNum" sz="quarter" idx="12"/>
          </p:nvPr>
        </p:nvSpPr>
        <p:spPr/>
        <p:txBody>
          <a:bodyPr/>
          <a:lstStyle>
            <a:lvl1pPr>
              <a:defRPr/>
            </a:lvl1pPr>
          </a:lstStyle>
          <a:p>
            <a:pPr>
              <a:defRPr/>
            </a:pPr>
            <a:fld id="{C9328D62-567D-4ADD-987E-F7EFD431C3FB}"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17840261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Triangolo rettangolo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igura a mano libera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igura a mano libera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smtClean="0"/>
              <a:t>Fare clic per modificare lo stile del titolo</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pPr>
              <a:defRPr/>
            </a:pPr>
            <a:fld id="{03562E8C-9907-4135-AE35-CF488F61E9E1}" type="datetime1">
              <a:rPr lang="en-US" smtClean="0">
                <a:solidFill>
                  <a:srgbClr val="04617B">
                    <a:shade val="90000"/>
                  </a:srgbClr>
                </a:solidFill>
              </a:rPr>
              <a:t>3/10/2020</a:t>
            </a:fld>
            <a:endParaRPr lang="it-IT">
              <a:solidFill>
                <a:srgbClr val="04617B">
                  <a:shade val="90000"/>
                </a:srgbClr>
              </a:solidFill>
            </a:endParaRPr>
          </a:p>
        </p:txBody>
      </p:sp>
      <p:sp>
        <p:nvSpPr>
          <p:cNvPr id="10" name="Segnaposto piè di pagina 5"/>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11" name="Segnaposto numero diapositiva 6"/>
          <p:cNvSpPr>
            <a:spLocks noGrp="1"/>
          </p:cNvSpPr>
          <p:nvPr>
            <p:ph type="sldNum" sz="quarter" idx="12"/>
          </p:nvPr>
        </p:nvSpPr>
        <p:spPr>
          <a:xfrm>
            <a:off x="8077200" y="6356350"/>
            <a:ext cx="609600" cy="365125"/>
          </a:xfrm>
        </p:spPr>
        <p:txBody>
          <a:bodyPr/>
          <a:lstStyle>
            <a:lvl1pPr>
              <a:defRPr/>
            </a:lvl1pPr>
          </a:lstStyle>
          <a:p>
            <a:pPr>
              <a:defRPr/>
            </a:pPr>
            <a:fld id="{7EEB4DCA-7FD5-4DA6-AEF3-99001089CF06}"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283803871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A85009BC-71E0-4EA8-8DA5-22A3A83F6C8E}" type="datetime1">
              <a:rPr lang="en-US" smtClean="0">
                <a:solidFill>
                  <a:srgbClr val="04617B">
                    <a:shade val="90000"/>
                  </a:srgbClr>
                </a:solidFill>
              </a:rPr>
              <a:t>3/10/2020</a:t>
            </a:fld>
            <a:endParaRPr lang="it-IT">
              <a:solidFill>
                <a:srgbClr val="04617B">
                  <a:shade val="90000"/>
                </a:srgbClr>
              </a:solidFill>
            </a:endParaRPr>
          </a:p>
        </p:txBody>
      </p:sp>
      <p:sp>
        <p:nvSpPr>
          <p:cNvPr id="5"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6" name="Segnaposto numero diapositiva 17"/>
          <p:cNvSpPr>
            <a:spLocks noGrp="1"/>
          </p:cNvSpPr>
          <p:nvPr>
            <p:ph type="sldNum" sz="quarter" idx="12"/>
          </p:nvPr>
        </p:nvSpPr>
        <p:spPr/>
        <p:txBody>
          <a:bodyPr/>
          <a:lstStyle>
            <a:lvl1pPr>
              <a:defRPr/>
            </a:lvl1pPr>
          </a:lstStyle>
          <a:p>
            <a:pPr>
              <a:defRPr/>
            </a:pPr>
            <a:fld id="{EE1336AD-64B9-4366-93BE-CED433A6171B}"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14715237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055B20FD-C131-47CF-81CC-EFF54E7C5C2B}" type="datetime1">
              <a:rPr lang="en-US" smtClean="0">
                <a:solidFill>
                  <a:srgbClr val="04617B">
                    <a:shade val="90000"/>
                  </a:srgbClr>
                </a:solidFill>
              </a:rPr>
              <a:t>3/10/2020</a:t>
            </a:fld>
            <a:endParaRPr lang="it-IT">
              <a:solidFill>
                <a:srgbClr val="04617B">
                  <a:shade val="90000"/>
                </a:srgbClr>
              </a:solidFill>
            </a:endParaRPr>
          </a:p>
        </p:txBody>
      </p:sp>
      <p:sp>
        <p:nvSpPr>
          <p:cNvPr id="5"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6" name="Segnaposto numero diapositiva 17"/>
          <p:cNvSpPr>
            <a:spLocks noGrp="1"/>
          </p:cNvSpPr>
          <p:nvPr>
            <p:ph type="sldNum" sz="quarter" idx="12"/>
          </p:nvPr>
        </p:nvSpPr>
        <p:spPr/>
        <p:txBody>
          <a:bodyPr/>
          <a:lstStyle>
            <a:lvl1pPr>
              <a:defRPr/>
            </a:lvl1pPr>
          </a:lstStyle>
          <a:p>
            <a:pPr>
              <a:defRPr/>
            </a:pPr>
            <a:fld id="{20E8C254-1026-44B5-B8BE-8FCED471C560}"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260573120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quarter" idx="2"/>
          </p:nvPr>
        </p:nvSpPr>
        <p:spPr>
          <a:xfrm>
            <a:off x="4648200" y="1600200"/>
            <a:ext cx="4038600" cy="21891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contenuto 4"/>
          <p:cNvSpPr>
            <a:spLocks noGrp="1"/>
          </p:cNvSpPr>
          <p:nvPr>
            <p:ph sz="quarter" idx="3"/>
          </p:nvPr>
        </p:nvSpPr>
        <p:spPr>
          <a:xfrm>
            <a:off x="4648200" y="3941763"/>
            <a:ext cx="4038600" cy="21891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5"/>
          <p:cNvSpPr>
            <a:spLocks noGrp="1"/>
          </p:cNvSpPr>
          <p:nvPr>
            <p:ph type="dt" sz="half" idx="10"/>
          </p:nvPr>
        </p:nvSpPr>
        <p:spPr>
          <a:xfrm>
            <a:off x="457200" y="6243638"/>
            <a:ext cx="2133600" cy="457200"/>
          </a:xfrm>
        </p:spPr>
        <p:txBody>
          <a:bodyPr/>
          <a:lstStyle>
            <a:lvl1pPr>
              <a:defRPr/>
            </a:lvl1pPr>
          </a:lstStyle>
          <a:p>
            <a:pPr>
              <a:defRPr/>
            </a:pPr>
            <a:fld id="{54053AC4-F2D8-4968-AF30-D68076441C46}" type="datetime1">
              <a:rPr lang="en-US" smtClean="0">
                <a:solidFill>
                  <a:srgbClr val="04617B">
                    <a:shade val="90000"/>
                  </a:srgbClr>
                </a:solidFill>
              </a:rPr>
              <a:t>3/10/2020</a:t>
            </a:fld>
            <a:endParaRPr lang="it-IT">
              <a:solidFill>
                <a:srgbClr val="04617B">
                  <a:shade val="90000"/>
                </a:srgbClr>
              </a:solidFill>
            </a:endParaRPr>
          </a:p>
        </p:txBody>
      </p:sp>
      <p:sp>
        <p:nvSpPr>
          <p:cNvPr id="7" name="Segnaposto piè di pagina 6"/>
          <p:cNvSpPr>
            <a:spLocks noGrp="1"/>
          </p:cNvSpPr>
          <p:nvPr>
            <p:ph type="ftr" sz="quarter" idx="11"/>
          </p:nvPr>
        </p:nvSpPr>
        <p:spPr>
          <a:xfrm>
            <a:off x="3124200" y="6248400"/>
            <a:ext cx="2895600" cy="457200"/>
          </a:xfrm>
        </p:spPr>
        <p:txBody>
          <a:bodyPr/>
          <a:lstStyle>
            <a:lvl1pPr>
              <a:defRPr/>
            </a:lvl1pPr>
          </a:lstStyle>
          <a:p>
            <a:pPr>
              <a:defRPr/>
            </a:pPr>
            <a:endParaRPr lang="it-IT">
              <a:solidFill>
                <a:srgbClr val="04617B">
                  <a:shade val="90000"/>
                </a:srgbClr>
              </a:solidFill>
            </a:endParaRPr>
          </a:p>
        </p:txBody>
      </p:sp>
      <p:sp>
        <p:nvSpPr>
          <p:cNvPr id="8" name="Segnaposto numero diapositiva 7"/>
          <p:cNvSpPr>
            <a:spLocks noGrp="1"/>
          </p:cNvSpPr>
          <p:nvPr>
            <p:ph type="sldNum" sz="quarter" idx="12"/>
          </p:nvPr>
        </p:nvSpPr>
        <p:spPr>
          <a:xfrm>
            <a:off x="6553200" y="6243638"/>
            <a:ext cx="2133600" cy="457200"/>
          </a:xfrm>
        </p:spPr>
        <p:txBody>
          <a:bodyPr/>
          <a:lstStyle>
            <a:lvl1pPr>
              <a:defRPr/>
            </a:lvl1pPr>
          </a:lstStyle>
          <a:p>
            <a:pPr>
              <a:defRPr/>
            </a:pPr>
            <a:fld id="{CA2C8E67-1792-4F80-BEC2-6154396B74D6}"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255472168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en-US"/>
          </a:p>
        </p:txBody>
      </p:sp>
      <p:sp>
        <p:nvSpPr>
          <p:cNvPr id="3" name="Segnaposto testo 2"/>
          <p:cNvSpPr>
            <a:spLocks noGrp="1"/>
          </p:cNvSpPr>
          <p:nvPr>
            <p:ph type="body"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a:xfrm>
            <a:off x="457200" y="6243638"/>
            <a:ext cx="2133600" cy="457200"/>
          </a:xfrm>
        </p:spPr>
        <p:txBody>
          <a:bodyPr/>
          <a:lstStyle>
            <a:lvl1pPr>
              <a:defRPr/>
            </a:lvl1pPr>
          </a:lstStyle>
          <a:p>
            <a:pPr>
              <a:defRPr/>
            </a:pPr>
            <a:fld id="{36CFF99A-D990-4ADF-A0DB-B4885960FAD1}" type="datetime1">
              <a:rPr lang="en-US" smtClean="0">
                <a:solidFill>
                  <a:srgbClr val="04617B">
                    <a:shade val="90000"/>
                  </a:srgbClr>
                </a:solidFill>
              </a:rPr>
              <a:t>3/10/2020</a:t>
            </a:fld>
            <a:endParaRPr lang="it-IT">
              <a:solidFill>
                <a:srgbClr val="04617B">
                  <a:shade val="90000"/>
                </a:srgbClr>
              </a:solidFill>
            </a:endParaRPr>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pPr>
              <a:defRPr/>
            </a:pPr>
            <a:endParaRPr lang="it-IT">
              <a:solidFill>
                <a:srgbClr val="04617B">
                  <a:shade val="90000"/>
                </a:srgbClr>
              </a:solidFill>
            </a:endParaRPr>
          </a:p>
        </p:txBody>
      </p:sp>
      <p:sp>
        <p:nvSpPr>
          <p:cNvPr id="7" name="Segnaposto numero diapositiva 6"/>
          <p:cNvSpPr>
            <a:spLocks noGrp="1"/>
          </p:cNvSpPr>
          <p:nvPr>
            <p:ph type="sldNum" sz="quarter" idx="12"/>
          </p:nvPr>
        </p:nvSpPr>
        <p:spPr>
          <a:xfrm>
            <a:off x="6553200" y="6243638"/>
            <a:ext cx="2133600" cy="457200"/>
          </a:xfrm>
        </p:spPr>
        <p:txBody>
          <a:bodyPr/>
          <a:lstStyle>
            <a:lvl1pPr>
              <a:defRPr/>
            </a:lvl1pPr>
          </a:lstStyle>
          <a:p>
            <a:pPr>
              <a:defRPr/>
            </a:pPr>
            <a:fld id="{9EA49C60-32D2-4BF1-A995-2B07FE40F18F}"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35373853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D6461142-09F3-4171-A76B-C7057950E9A0}"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98E7549-1675-4D69-BCE7-A1D1446F99D0}"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9662459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3269A71-EF30-4895-BED7-3E0B66CABED5}"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DF685CE-E15B-4731-8825-B1B6293E9026}"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68335319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4181F65-C4DF-446E-9C2C-4EDB26EA90E9}"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0A50AF8-FC58-4A46-870F-00DFC6464C92}"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4118969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1BFF6BC6-90AF-4986-9577-B97230AC74CD}" type="datetime1">
              <a:rPr lang="en-US" smtClean="0">
                <a:solidFill>
                  <a:prstClr val="black">
                    <a:tint val="75000"/>
                  </a:prstClr>
                </a:solidFill>
              </a:rPr>
              <a:t>3/10/2020</a:t>
            </a:fld>
            <a:endParaRPr lang="it-IT" dirty="0">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0DB546A2-ECFF-4F1D-A665-0EA64D78BEFA}"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2503392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r>
              <a:rPr lang="en-US">
                <a:solidFill>
                  <a:srgbClr val="000000"/>
                </a:solidFill>
              </a:rPr>
              <a:t>1-</a:t>
            </a:r>
            <a:fld id="{BC20D7BA-0033-4351-A3F7-2BDCF3DD7A2C}"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2449939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F6478E1B-AD9D-4B87-B415-8886EE3BA60D}" type="datetime1">
              <a:rPr lang="en-US" smtClean="0">
                <a:solidFill>
                  <a:prstClr val="black">
                    <a:tint val="75000"/>
                  </a:prstClr>
                </a:solidFill>
              </a:rPr>
              <a:t>3/10/2020</a:t>
            </a:fld>
            <a:endParaRPr lang="it-IT" dirty="0">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60AEF47D-22B0-4EF1-98B0-0086A0C6B14B}"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81361301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ACB107B-91EA-4390-A627-4AB7592EC6B3}" type="datetime1">
              <a:rPr lang="en-US" smtClean="0">
                <a:solidFill>
                  <a:prstClr val="black">
                    <a:tint val="75000"/>
                  </a:prstClr>
                </a:solidFill>
              </a:rPr>
              <a:t>3/10/2020</a:t>
            </a:fld>
            <a:endParaRPr lang="it-IT" dirty="0">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BD8ED5E3-D340-4110-AC7D-03F3EF82343F}"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785198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8B3AD0B-E98B-4959-8C25-DA43DBB74814}" type="datetime1">
              <a:rPr lang="en-US" smtClean="0">
                <a:solidFill>
                  <a:prstClr val="black">
                    <a:tint val="75000"/>
                  </a:prstClr>
                </a:solidFill>
              </a:rPr>
              <a:t>3/10/2020</a:t>
            </a:fld>
            <a:endParaRPr lang="it-IT" dirty="0">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F1B272A1-805E-45D8-9ECB-02C7AA8D889A}"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80687934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4C29250-CAB5-4BE2-A37B-8A9C8D682522}" type="datetime1">
              <a:rPr lang="en-US" smtClean="0">
                <a:solidFill>
                  <a:prstClr val="black">
                    <a:tint val="75000"/>
                  </a:prstClr>
                </a:solidFill>
              </a:rPr>
              <a:t>3/10/2020</a:t>
            </a:fld>
            <a:endParaRPr lang="it-IT" dirty="0">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353D10A-FA7A-4EDD-9274-5621B4A5E876}"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5845832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81894EF-21A8-42AB-B810-06A804E1DC57}" type="datetime1">
              <a:rPr lang="en-US" smtClean="0">
                <a:solidFill>
                  <a:prstClr val="black">
                    <a:tint val="75000"/>
                  </a:prstClr>
                </a:solidFill>
              </a:rPr>
              <a:t>3/10/2020</a:t>
            </a:fld>
            <a:endParaRPr lang="it-IT" dirty="0">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38047BE-0D5B-48E0-94A3-F2DD06AB9B03}"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8691930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355553F-E415-49F1-9518-E5225D57D517}"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4E08A43-0546-40A3-9DD0-0077E9D02E9B}"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12798028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14D2CBE-ECA8-486A-9A5E-1361F963722B}"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F4309E4-0127-4209-851D-DF722398711C}"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6388527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956309C-28EE-4B33-87E8-E8734EA8B124}"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98E7549-1675-4D69-BCE7-A1D1446F99D0}"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4213841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CA9FD57-EA5A-432C-8A27-2CE2C595F40B}"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DF685CE-E15B-4731-8825-B1B6293E9026}"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8316096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5CF35141-6BDA-430A-A9BF-D5BA946E6F86}"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0A50AF8-FC58-4A46-870F-00DFC6464C92}"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3813861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r>
              <a:rPr lang="en-US">
                <a:solidFill>
                  <a:srgbClr val="000000"/>
                </a:solidFill>
              </a:rPr>
              <a:t>1-</a:t>
            </a:r>
            <a:fld id="{E9F50EE0-B338-48BF-A6B2-3417728D392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9776113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4E1217C-3570-43CF-ABE2-24E564D89CCE}" type="datetime1">
              <a:rPr lang="en-US" smtClean="0">
                <a:solidFill>
                  <a:prstClr val="black">
                    <a:tint val="75000"/>
                  </a:prstClr>
                </a:solidFill>
              </a:rPr>
              <a:t>3/10/2020</a:t>
            </a:fld>
            <a:endParaRPr lang="it-IT" dirty="0">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0DB546A2-ECFF-4F1D-A665-0EA64D78BEFA}"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129786444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8920CCA2-6967-4DB8-9D20-DC3F9000F800}" type="datetime1">
              <a:rPr lang="en-US" smtClean="0">
                <a:solidFill>
                  <a:prstClr val="black">
                    <a:tint val="75000"/>
                  </a:prstClr>
                </a:solidFill>
              </a:rPr>
              <a:t>3/10/2020</a:t>
            </a:fld>
            <a:endParaRPr lang="it-IT" dirty="0">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60AEF47D-22B0-4EF1-98B0-0086A0C6B14B}"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7893278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C184F78E-36AF-46BC-8693-7CD9D720532B}" type="datetime1">
              <a:rPr lang="en-US" smtClean="0">
                <a:solidFill>
                  <a:prstClr val="black">
                    <a:tint val="75000"/>
                  </a:prstClr>
                </a:solidFill>
              </a:rPr>
              <a:t>3/10/2020</a:t>
            </a:fld>
            <a:endParaRPr lang="it-IT" dirty="0">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BD8ED5E3-D340-4110-AC7D-03F3EF82343F}"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13441597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9428793-8711-4280-8828-34B016104F5C}" type="datetime1">
              <a:rPr lang="en-US" smtClean="0">
                <a:solidFill>
                  <a:prstClr val="black">
                    <a:tint val="75000"/>
                  </a:prstClr>
                </a:solidFill>
              </a:rPr>
              <a:t>3/10/2020</a:t>
            </a:fld>
            <a:endParaRPr lang="it-IT" dirty="0">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F1B272A1-805E-45D8-9ECB-02C7AA8D889A}"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666037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9A2B548-6DA3-4585-9354-B8D0962C7FAB}" type="datetime1">
              <a:rPr lang="en-US" smtClean="0">
                <a:solidFill>
                  <a:prstClr val="black">
                    <a:tint val="75000"/>
                  </a:prstClr>
                </a:solidFill>
              </a:rPr>
              <a:t>3/10/2020</a:t>
            </a:fld>
            <a:endParaRPr lang="it-IT" dirty="0">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353D10A-FA7A-4EDD-9274-5621B4A5E876}"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8166298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C65B0FD-B36E-484E-899F-62882FD5591F}" type="datetime1">
              <a:rPr lang="en-US" smtClean="0">
                <a:solidFill>
                  <a:prstClr val="black">
                    <a:tint val="75000"/>
                  </a:prstClr>
                </a:solidFill>
              </a:rPr>
              <a:t>3/10/2020</a:t>
            </a:fld>
            <a:endParaRPr lang="it-IT" dirty="0">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38047BE-0D5B-48E0-94A3-F2DD06AB9B03}"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2829669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AAD58DC-BD45-41AD-A235-E6400305C48B}"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4E08A43-0546-40A3-9DD0-0077E9D02E9B}"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640916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EDA08F0-8FF4-4893-865D-3CC34D26FB9C}"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F4309E4-0127-4209-851D-DF722398711C}"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6408469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B14DEDC-DCA8-4E7D-8A65-53D7EB76DD2F}"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98E7549-1675-4D69-BCE7-A1D1446F99D0}"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2879657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7358E0D-C4F7-43D1-97D8-8DC73EBC1227}"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3DF685CE-E15B-4731-8825-B1B6293E9026}"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280316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r>
              <a:rPr lang="en-US">
                <a:solidFill>
                  <a:srgbClr val="000000"/>
                </a:solidFill>
              </a:rPr>
              <a:t>1-</a:t>
            </a:r>
            <a:fld id="{E6BDCEFA-D899-4F6C-A589-C8784DEF2B5F}"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4036893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E68C058-299C-451C-898A-7A7FD0EAA13C}"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0A50AF8-FC58-4A46-870F-00DFC6464C92}"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5402619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D4CB08E-3A72-4AC1-BA2F-216B9E668012}" type="datetime1">
              <a:rPr lang="en-US" smtClean="0">
                <a:solidFill>
                  <a:prstClr val="black">
                    <a:tint val="75000"/>
                  </a:prstClr>
                </a:solidFill>
              </a:rPr>
              <a:t>3/10/2020</a:t>
            </a:fld>
            <a:endParaRPr lang="it-IT" dirty="0">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0DB546A2-ECFF-4F1D-A665-0EA64D78BEFA}"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0276083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39424EB-6426-4660-9A60-FD6E8243A861}" type="datetime1">
              <a:rPr lang="en-US" smtClean="0">
                <a:solidFill>
                  <a:prstClr val="black">
                    <a:tint val="75000"/>
                  </a:prstClr>
                </a:solidFill>
              </a:rPr>
              <a:t>3/10/2020</a:t>
            </a:fld>
            <a:endParaRPr lang="it-IT" dirty="0">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60AEF47D-22B0-4EF1-98B0-0086A0C6B14B}"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9538157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D90BD67D-4317-486C-AD14-D27259B815C3}" type="datetime1">
              <a:rPr lang="en-US" smtClean="0">
                <a:solidFill>
                  <a:prstClr val="black">
                    <a:tint val="75000"/>
                  </a:prstClr>
                </a:solidFill>
              </a:rPr>
              <a:t>3/10/2020</a:t>
            </a:fld>
            <a:endParaRPr lang="it-IT" dirty="0">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BD8ED5E3-D340-4110-AC7D-03F3EF82343F}"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2979720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B3FAC9E-CFAC-4DE4-861F-E93A4993892D}" type="datetime1">
              <a:rPr lang="en-US" smtClean="0">
                <a:solidFill>
                  <a:prstClr val="black">
                    <a:tint val="75000"/>
                  </a:prstClr>
                </a:solidFill>
              </a:rPr>
              <a:t>3/10/2020</a:t>
            </a:fld>
            <a:endParaRPr lang="it-IT" dirty="0">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F1B272A1-805E-45D8-9ECB-02C7AA8D889A}"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40908519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7B1BF8B-3D54-4CDD-BC1D-4BC5D73CACA2}" type="datetime1">
              <a:rPr lang="en-US" smtClean="0">
                <a:solidFill>
                  <a:prstClr val="black">
                    <a:tint val="75000"/>
                  </a:prstClr>
                </a:solidFill>
              </a:rPr>
              <a:t>3/10/2020</a:t>
            </a:fld>
            <a:endParaRPr lang="it-IT" dirty="0">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353D10A-FA7A-4EDD-9274-5621B4A5E876}"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65799523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4994FF4-DBF4-4134-8C22-974F79D09484}" type="datetime1">
              <a:rPr lang="en-US" smtClean="0">
                <a:solidFill>
                  <a:prstClr val="black">
                    <a:tint val="75000"/>
                  </a:prstClr>
                </a:solidFill>
              </a:rPr>
              <a:t>3/10/2020</a:t>
            </a:fld>
            <a:endParaRPr lang="it-IT" dirty="0">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38047BE-0D5B-48E0-94A3-F2DD06AB9B03}"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8515687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1294B93-00F6-4B7E-9E9F-8EA03DE1DFBC}"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4E08A43-0546-40A3-9DD0-0077E9D02E9B}"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13764411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AE836D9-D66B-4205-9038-CB1841F0FDA6}"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F4309E4-0127-4209-851D-DF722398711C}"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15799419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3000D7F-EABD-4BF2-9A4A-318F08DF83FA}" type="datetime1">
              <a:rPr lang="en-US" smtClean="0">
                <a:solidFill>
                  <a:srgbClr val="000000"/>
                </a:solidFill>
              </a:rPr>
              <a:t>3/10/2020</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EC29E9-655A-4780-BCD6-E00CBDF39898}"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2497901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r>
              <a:rPr lang="en-US">
                <a:solidFill>
                  <a:srgbClr val="000000"/>
                </a:solidFill>
              </a:rPr>
              <a:t>1-</a:t>
            </a:r>
            <a:fld id="{38265AC7-85C4-4068-BA4D-32321C2B2A6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8208695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1CE1C7D-1257-424F-9E82-9B850576B964}" type="datetime1">
              <a:rPr lang="en-US" smtClean="0">
                <a:solidFill>
                  <a:srgbClr val="000000"/>
                </a:solidFill>
              </a:rPr>
              <a:t>3/10/2020</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853E64-69FB-4F0E-9B37-D4EAD04E154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2623651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09899A01-D551-428D-8FD8-7F6A21F7019C}" type="datetime1">
              <a:rPr lang="en-US" smtClean="0">
                <a:solidFill>
                  <a:srgbClr val="000000"/>
                </a:solidFill>
              </a:rPr>
              <a:t>3/10/2020</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A1C8FC-B65A-4391-AA2B-1180B87E343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25993274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9C953EE-195D-4974-98FC-57FDBD25F30F}" type="datetime1">
              <a:rPr lang="en-US" smtClean="0">
                <a:solidFill>
                  <a:srgbClr val="000000"/>
                </a:solidFill>
              </a:rPr>
              <a:t>3/10/2020</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2A8694-8E50-41E4-8BC8-D5FB1DEA70AF}"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16591274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0C7D214-3699-4DD3-A6C1-9C8ED1CF6E60}" type="datetime1">
              <a:rPr lang="en-US" smtClean="0">
                <a:solidFill>
                  <a:srgbClr val="000000"/>
                </a:solidFill>
              </a:rPr>
              <a:t>3/10/2020</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6B2B3B-E5DC-47A7-9404-6E326D9CD7E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5834345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DDAFAAD-8E7A-4A21-82E1-9E38BA72A015}" type="datetime1">
              <a:rPr lang="en-US" smtClean="0">
                <a:solidFill>
                  <a:srgbClr val="000000"/>
                </a:solidFill>
              </a:rPr>
              <a:t>3/10/2020</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9C6FD0A-A020-46DA-B9B3-5DC27F15071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7039021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E15C949-3D72-46C4-AB29-7289388B25FA}" type="datetime1">
              <a:rPr lang="en-US" smtClean="0">
                <a:solidFill>
                  <a:srgbClr val="000000"/>
                </a:solidFill>
              </a:rPr>
              <a:t>3/10/2020</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3387898-DFDD-4A74-8569-7A6438A1B758}"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9397581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104C4BF3-738A-4ABD-BB75-195C6009C313}" type="datetime1">
              <a:rPr lang="en-US" smtClean="0">
                <a:solidFill>
                  <a:srgbClr val="000000"/>
                </a:solidFill>
              </a:rPr>
              <a:t>3/10/2020</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A32002-D2A8-439D-8D91-D29D4ABF6949}"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37313780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2CB884D0-ECCD-4C0B-8148-9F1510C493EA}" type="datetime1">
              <a:rPr lang="en-US" smtClean="0">
                <a:solidFill>
                  <a:srgbClr val="000000"/>
                </a:solidFill>
              </a:rPr>
              <a:t>3/10/2020</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C17E43-0B28-47A2-B6B4-D28986D59DDF}"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404551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866F86-3A24-4943-B0FF-F04E260F46FA}" type="datetime1">
              <a:rPr lang="en-US" smtClean="0">
                <a:solidFill>
                  <a:srgbClr val="000000"/>
                </a:solidFill>
              </a:rPr>
              <a:t>3/10/2020</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171B0D-B132-4BF2-AC8B-1B47BD166C6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6574738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EDD2B10-0AAD-4E0A-AC61-F561D08B1214}" type="datetime1">
              <a:rPr lang="en-US" smtClean="0">
                <a:solidFill>
                  <a:srgbClr val="000000"/>
                </a:solidFill>
              </a:rPr>
              <a:t>3/10/2020</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12CC03-C2BD-4537-B0E6-14F06C74EC9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38399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r>
              <a:rPr lang="en-US">
                <a:solidFill>
                  <a:srgbClr val="000000"/>
                </a:solidFill>
              </a:rPr>
              <a:t>1-</a:t>
            </a:r>
            <a:fld id="{4F0E70DE-FC2A-4EE6-BC85-6F9777EFA6BC}"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472302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4_Solo titol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FF132A5-15BE-43A8-9234-406BD1CCC23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2387928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ext 2 columns">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r>
              <a:rPr lang="en-US" smtClean="0"/>
              <a:t>Master title</a:t>
            </a:r>
            <a:endParaRPr lang="nl-NL"/>
          </a:p>
        </p:txBody>
      </p:sp>
      <p:sp>
        <p:nvSpPr>
          <p:cNvPr id="9" name="Text Placeholder 8"/>
          <p:cNvSpPr>
            <a:spLocks noGrp="1"/>
          </p:cNvSpPr>
          <p:nvPr>
            <p:ph type="body" sz="quarter" idx="13"/>
          </p:nvPr>
        </p:nvSpPr>
        <p:spPr>
          <a:xfrm>
            <a:off x="4427984" y="1628800"/>
            <a:ext cx="388937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10" name="Text Placeholder 8"/>
          <p:cNvSpPr>
            <a:spLocks noGrp="1"/>
          </p:cNvSpPr>
          <p:nvPr>
            <p:ph type="body" sz="quarter" idx="14"/>
          </p:nvPr>
        </p:nvSpPr>
        <p:spPr>
          <a:xfrm>
            <a:off x="251520" y="1628800"/>
            <a:ext cx="388937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8" name="Text Placeholder 5"/>
          <p:cNvSpPr>
            <a:spLocks noGrp="1"/>
          </p:cNvSpPr>
          <p:nvPr>
            <p:ph type="body" sz="quarter" idx="11" hasCustomPrompt="1"/>
          </p:nvPr>
        </p:nvSpPr>
        <p:spPr>
          <a:xfrm>
            <a:off x="251520" y="908720"/>
            <a:ext cx="8066088" cy="360040"/>
          </a:xfrm>
        </p:spPr>
        <p:txBody>
          <a:bodyPr>
            <a:noAutofit/>
          </a:bodyPr>
          <a:lstStyle>
            <a:lvl1pPr>
              <a:defRPr sz="21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smtClean="0"/>
              <a:t>Master subtitle</a:t>
            </a:r>
            <a:endParaRPr lang="nl-NL"/>
          </a:p>
        </p:txBody>
      </p:sp>
    </p:spTree>
    <p:extLst>
      <p:ext uri="{BB962C8B-B14F-4D97-AF65-F5344CB8AC3E}">
        <p14:creationId xmlns:p14="http://schemas.microsoft.com/office/powerpoint/2010/main" val="81464162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ED868376-EEE2-4F33-8494-20920430F1DC}" type="datetime1">
              <a:rPr lang="en-US" smtClean="0">
                <a:solidFill>
                  <a:srgbClr val="000000"/>
                </a:solidFill>
              </a:rPr>
              <a:t>3/10/2020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3714EF-7A30-4186-BFAF-1C542BDB980A}"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val="24126820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1E675FE2-8C4D-4618-8E2E-830583A709E1}" type="datetime1">
              <a:rPr lang="en-US" smtClean="0">
                <a:solidFill>
                  <a:srgbClr val="000000"/>
                </a:solidFill>
              </a:rPr>
              <a:t>3/10/2020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9BE6F6-BBDB-4924-8F16-79125849CCD2}"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val="13206887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fld id="{8B40C8D8-AD8E-4FD0-9D2E-7603DF3CF78C}" type="datetime1">
              <a:rPr lang="en-US" smtClean="0">
                <a:solidFill>
                  <a:srgbClr val="000000"/>
                </a:solidFill>
              </a:rPr>
              <a:t>3/10/2020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4E4871-F966-4D3E-90FA-271C6CBD1340}"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val="20596644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fld id="{E354EDB8-96FB-47C0-A77E-97A3DFC9DEBC}" type="datetime1">
              <a:rPr lang="en-US" smtClean="0">
                <a:solidFill>
                  <a:srgbClr val="000000"/>
                </a:solidFill>
              </a:rPr>
              <a:t>3/10/2020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906055-2712-4D3C-BD78-659B299364ED}"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val="375271128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fld id="{E920D647-E0B7-4F88-AD47-DC81D049BF31}" type="datetime1">
              <a:rPr lang="en-US" smtClean="0">
                <a:solidFill>
                  <a:srgbClr val="000000"/>
                </a:solidFill>
              </a:rPr>
              <a:t>3/10/2020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D5CF3F-75CA-404B-B069-FFE1A0264F2F}"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val="11296293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fld id="{0D7D4D6E-BFBB-42C3-82C3-8260F902BDCA}" type="datetime1">
              <a:rPr lang="en-US" smtClean="0">
                <a:solidFill>
                  <a:srgbClr val="000000"/>
                </a:solidFill>
              </a:rPr>
              <a:t>3/10/2020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E7BC7D-F29B-4646-AABD-B5CB98F6CEE1}"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val="1275936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067CAC4-56CB-4BE7-8570-CF510BFDC8FA}" type="datetime1">
              <a:rPr lang="en-US" smtClean="0">
                <a:solidFill>
                  <a:srgbClr val="000000"/>
                </a:solidFill>
              </a:rPr>
              <a:t>3/10/2020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CA3442-C0CE-453A-9FC5-8F1500DD3777}"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val="170261034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004FB7CD-EE35-4D1D-86BA-A7179253CCCB}" type="datetime1">
              <a:rPr lang="en-US" smtClean="0">
                <a:solidFill>
                  <a:srgbClr val="000000"/>
                </a:solidFill>
              </a:rPr>
              <a:t>3/10/2020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31A6B3-3C3F-4DCC-B9C0-520A6F4A99C2}"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val="411576154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r>
              <a:rPr lang="en-US">
                <a:solidFill>
                  <a:srgbClr val="000000"/>
                </a:solidFill>
              </a:rPr>
              <a:t>1-</a:t>
            </a:r>
            <a:fld id="{B159BD5D-DBE3-400F-A146-FC1BEFA1F35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1852458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93971DB0-B78F-493B-BA98-4E0F4227D175}" type="datetime1">
              <a:rPr lang="en-US" smtClean="0">
                <a:solidFill>
                  <a:srgbClr val="000000"/>
                </a:solidFill>
              </a:rPr>
              <a:t>3/10/2020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511836-8C44-4568-9540-0D787E37AEE3}"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val="184576734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B08E59B9-EA62-4251-9EBC-C9EF8F7016B5}" type="datetime1">
              <a:rPr lang="en-US" smtClean="0">
                <a:solidFill>
                  <a:srgbClr val="000000"/>
                </a:solidFill>
              </a:rPr>
              <a:t>3/10/2020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07EE1B-A8AE-42A4-9FEE-C3EAC7C8A817}"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val="21398673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9140128B-6058-41A1-B336-C924474AF5B3}" type="datetime1">
              <a:rPr lang="en-US" smtClean="0">
                <a:solidFill>
                  <a:srgbClr val="000000"/>
                </a:solidFill>
              </a:rPr>
              <a:t>3/10/2020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350C9F-2086-4B15-98A6-7A9A0504A70E}"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val="35317482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BE"/>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fld id="{183EBFFD-198C-413E-A145-D118457845FC}" type="datetime1">
              <a:rPr lang="en-US" smtClean="0">
                <a:solidFill>
                  <a:srgbClr val="000000"/>
                </a:solidFill>
              </a:rPr>
              <a:t>3/10/2020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1F8B8C-6229-4140-BB5A-73E9C63F9117}" type="slidenum">
              <a:rPr lang="en-US" altLang="en-US">
                <a:solidFill>
                  <a:srgbClr val="000000"/>
                </a:solidFill>
              </a:rPr>
              <a:pPr>
                <a:defRPr/>
              </a:pPr>
              <a:t>‹N›</a:t>
            </a:fld>
            <a:endParaRPr lang="en-US" altLang="en-US">
              <a:solidFill>
                <a:srgbClr val="000000"/>
              </a:solidFill>
            </a:endParaRPr>
          </a:p>
        </p:txBody>
      </p:sp>
    </p:spTree>
    <p:extLst>
      <p:ext uri="{BB962C8B-B14F-4D97-AF65-F5344CB8AC3E}">
        <p14:creationId xmlns:p14="http://schemas.microsoft.com/office/powerpoint/2010/main" val="35385620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5A31D46-2FC6-4875-BE00-2EF3FC915E2D}" type="datetime1">
              <a:rPr lang="en-US" smtClean="0">
                <a:solidFill>
                  <a:srgbClr val="000000"/>
                </a:solidFill>
              </a:rPr>
              <a:t>3/10/2020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3D1415-CF66-4C7F-A8DA-3F196E057DCB}"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8626578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29690F5-C075-4CC7-83F6-EDD8681FFB70}" type="datetime1">
              <a:rPr lang="en-US" smtClean="0">
                <a:solidFill>
                  <a:srgbClr val="000000"/>
                </a:solidFill>
              </a:rPr>
              <a:t>3/10/2020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367204-F1D3-4AE2-91E4-78D718687BD7}"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165522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B35663F-227F-41C3-BE61-943748C8B09A}" type="datetime1">
              <a:rPr lang="en-US" smtClean="0">
                <a:solidFill>
                  <a:srgbClr val="000000"/>
                </a:solidFill>
              </a:rPr>
              <a:t>3/10/2020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B99A34-661D-49A2-96A1-0C03DFA949FC}"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6024150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5017F3C-E730-4AAB-A7D1-5DBECE0C9835}" type="datetime1">
              <a:rPr lang="en-US" smtClean="0">
                <a:solidFill>
                  <a:srgbClr val="000000"/>
                </a:solidFill>
              </a:rPr>
              <a:t>3/10/2020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4B7A52-738C-457C-A022-1B2CDD352B4A}"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80617254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D65A4AC-87F1-4FD6-AEBB-D471C6BB7C42}" type="datetime1">
              <a:rPr lang="en-US" smtClean="0">
                <a:solidFill>
                  <a:srgbClr val="000000"/>
                </a:solidFill>
              </a:rPr>
              <a:t>3/10/2020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E08F138-0F78-42E3-B3E7-E4A344C53E8F}"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8215854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C643656-D3CA-4575-A316-36707AFF28B7}" type="datetime1">
              <a:rPr lang="en-US" smtClean="0">
                <a:solidFill>
                  <a:srgbClr val="000000"/>
                </a:solidFill>
              </a:rPr>
              <a:t>3/10/2020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0E6A9F5-A73A-4006-B3E9-BC22E8AC198D}"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7292461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r>
              <a:rPr lang="en-US">
                <a:solidFill>
                  <a:srgbClr val="000000"/>
                </a:solidFill>
              </a:rPr>
              <a:t>1-</a:t>
            </a:r>
            <a:fld id="{447C5FFA-8E6E-44B4-BF2F-54E7D78DB837}"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075361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422995D-8854-4085-B5BA-04FB75F0813A}" type="datetime1">
              <a:rPr lang="en-US" smtClean="0">
                <a:solidFill>
                  <a:srgbClr val="000000"/>
                </a:solidFill>
              </a:rPr>
              <a:t>3/10/2020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434DE3-3FD4-41E7-AF98-D90D115A3183}"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6093126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B90BDE-58AF-4FF3-B391-F698C9A10C93}" type="datetime1">
              <a:rPr lang="en-US" smtClean="0">
                <a:solidFill>
                  <a:srgbClr val="000000"/>
                </a:solidFill>
              </a:rPr>
              <a:t>3/10/2020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5DEA97-89D1-4B2E-9D40-60D5D1037B46}"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7745103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BBB79CA-D02C-4B3C-A8F7-ED0F10726382}" type="datetime1">
              <a:rPr lang="en-US" smtClean="0">
                <a:solidFill>
                  <a:srgbClr val="000000"/>
                </a:solidFill>
              </a:rPr>
              <a:t>3/10/2020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97DA93-B392-4640-98A7-D69F15051A8D}"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7869961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391820E-875E-4AE1-A570-5DF4A7E66F7A}" type="datetime1">
              <a:rPr lang="en-US" smtClean="0">
                <a:solidFill>
                  <a:srgbClr val="000000"/>
                </a:solidFill>
              </a:rPr>
              <a:t>3/10/2020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280C84-381F-42AA-BDEE-F0101C3A9560}"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5711073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C64BAA-A9F8-4DEC-8234-D00863C4FEFD}" type="datetime1">
              <a:rPr lang="en-US" smtClean="0">
                <a:solidFill>
                  <a:srgbClr val="000000"/>
                </a:solidFill>
              </a:rPr>
              <a:t>3/10/2020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B9ECE9-ACE6-41B5-86F3-7EE0461F4D31}"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0156308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r>
              <a:rPr lang="en-US">
                <a:solidFill>
                  <a:srgbClr val="000000"/>
                </a:solidFill>
              </a:rPr>
              <a:t>1-</a:t>
            </a:r>
            <a:fld id="{13D98459-D8F1-4176-BEF3-DE38970FA87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40682921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44A06-6BBB-429F-9E78-69F7FE344B5B}"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ACB2-0C72-418B-9057-06E7601BD84D}" type="slidenum">
              <a:rPr lang="en-US" smtClean="0"/>
              <a:t>‹N›</a:t>
            </a:fld>
            <a:endParaRPr lang="en-US"/>
          </a:p>
        </p:txBody>
      </p:sp>
    </p:spTree>
    <p:extLst>
      <p:ext uri="{BB962C8B-B14F-4D97-AF65-F5344CB8AC3E}">
        <p14:creationId xmlns:p14="http://schemas.microsoft.com/office/powerpoint/2010/main" val="35207064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r>
              <a:rPr lang="en-US">
                <a:solidFill>
                  <a:srgbClr val="000000"/>
                </a:solidFill>
              </a:rPr>
              <a:t>1-</a:t>
            </a:r>
            <a:fld id="{214B843A-A204-45A9-8199-3EB38B937DED}"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2468716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r>
              <a:rPr lang="en-US">
                <a:solidFill>
                  <a:srgbClr val="000000"/>
                </a:solidFill>
              </a:rPr>
              <a:t>1-</a:t>
            </a:r>
            <a:fld id="{7D7A8DC3-E78B-4B01-99AE-9EC405174E3C}"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1547196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4572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4572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r>
              <a:rPr lang="en-US">
                <a:solidFill>
                  <a:srgbClr val="000000"/>
                </a:solidFill>
              </a:rPr>
              <a:t>1-</a:t>
            </a:r>
            <a:fld id="{ABD52DDD-708E-43B7-A773-81D26D8D3E07}"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0191815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r>
              <a:rPr lang="en-US">
                <a:solidFill>
                  <a:srgbClr val="000000"/>
                </a:solidFill>
              </a:rPr>
              <a:t>1-</a:t>
            </a:r>
            <a:fld id="{BC20D7BA-0033-4351-A3F7-2BDCF3DD7A2C}"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5450660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r>
              <a:rPr lang="en-US">
                <a:solidFill>
                  <a:srgbClr val="000000"/>
                </a:solidFill>
              </a:rPr>
              <a:t>1-</a:t>
            </a:r>
            <a:fld id="{E9F50EE0-B338-48BF-A6B2-3417728D392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6761838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r>
              <a:rPr lang="en-US">
                <a:solidFill>
                  <a:srgbClr val="000000"/>
                </a:solidFill>
              </a:rPr>
              <a:t>1-</a:t>
            </a:r>
            <a:fld id="{E6BDCEFA-D899-4F6C-A589-C8784DEF2B5F}"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7385990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r>
              <a:rPr lang="en-US">
                <a:solidFill>
                  <a:srgbClr val="000000"/>
                </a:solidFill>
              </a:rPr>
              <a:t>1-</a:t>
            </a:r>
            <a:fld id="{38265AC7-85C4-4068-BA4D-32321C2B2A6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0149363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r>
              <a:rPr lang="en-US">
                <a:solidFill>
                  <a:srgbClr val="000000"/>
                </a:solidFill>
              </a:rPr>
              <a:t>1-</a:t>
            </a:r>
            <a:fld id="{4F0E70DE-FC2A-4EE6-BC85-6F9777EFA6BC}"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2360779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r>
              <a:rPr lang="en-US">
                <a:solidFill>
                  <a:srgbClr val="000000"/>
                </a:solidFill>
              </a:rPr>
              <a:t>1-</a:t>
            </a:r>
            <a:fld id="{B159BD5D-DBE3-400F-A146-FC1BEFA1F35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75724644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r>
              <a:rPr lang="en-US">
                <a:solidFill>
                  <a:srgbClr val="000000"/>
                </a:solidFill>
              </a:rPr>
              <a:t>1-</a:t>
            </a:r>
            <a:fld id="{447C5FFA-8E6E-44B4-BF2F-54E7D78DB837}"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704029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2F102D-A79E-402F-AFF7-380E92DF603A}" type="datetime1">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ACB2-0C72-418B-9057-06E7601BD84D}" type="slidenum">
              <a:rPr lang="en-US" smtClean="0"/>
              <a:t>‹N›</a:t>
            </a:fld>
            <a:endParaRPr lang="en-US"/>
          </a:p>
        </p:txBody>
      </p:sp>
    </p:spTree>
    <p:extLst>
      <p:ext uri="{BB962C8B-B14F-4D97-AF65-F5344CB8AC3E}">
        <p14:creationId xmlns:p14="http://schemas.microsoft.com/office/powerpoint/2010/main" val="279642874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r>
              <a:rPr lang="en-US">
                <a:solidFill>
                  <a:srgbClr val="000000"/>
                </a:solidFill>
              </a:rPr>
              <a:t>1-</a:t>
            </a:r>
            <a:fld id="{13D98459-D8F1-4176-BEF3-DE38970FA87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6846509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r>
              <a:rPr lang="en-US">
                <a:solidFill>
                  <a:srgbClr val="000000"/>
                </a:solidFill>
              </a:rPr>
              <a:t>1-</a:t>
            </a:r>
            <a:fld id="{214B843A-A204-45A9-8199-3EB38B937DED}"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3910782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r>
              <a:rPr lang="en-US">
                <a:solidFill>
                  <a:srgbClr val="000000"/>
                </a:solidFill>
              </a:rPr>
              <a:t>1-</a:t>
            </a:r>
            <a:fld id="{7D7A8DC3-E78B-4B01-99AE-9EC405174E3C}"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9364804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4572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4572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r>
              <a:rPr lang="en-US">
                <a:solidFill>
                  <a:srgbClr val="000000"/>
                </a:solidFill>
              </a:rPr>
              <a:t>1-</a:t>
            </a:r>
            <a:fld id="{ABD52DDD-708E-43B7-A773-81D26D8D3E07}"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4806065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DE122ED3-9D3B-40D9-B7C4-67C277851D73}" type="datetime1">
              <a:rPr lang="en-US" smtClean="0">
                <a:solidFill>
                  <a:srgbClr val="000000"/>
                </a:solidFill>
              </a:rPr>
              <a:t>3/10/2020</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FE729C-BD08-9349-A115-3A6F1F003BE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047206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593A878C-640C-4411-97A7-42769B36DC01}" type="datetime1">
              <a:rPr lang="en-US" smtClean="0">
                <a:solidFill>
                  <a:srgbClr val="000000"/>
                </a:solidFill>
              </a:rPr>
              <a:t>3/10/2020</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B43296-6C0E-0B40-B5A9-EC7075FC93FA}"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82196058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2E21FC16-C6BA-4581-9D2D-F076248F9687}" type="datetime1">
              <a:rPr lang="en-US" smtClean="0">
                <a:solidFill>
                  <a:srgbClr val="000000"/>
                </a:solidFill>
              </a:rPr>
              <a:t>3/10/2020</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52FA35-597A-CF48-B550-A778CA7D0D81}"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0312267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454CBFE4-B058-41BA-9B14-CD1E5817D3A5}" type="datetime1">
              <a:rPr lang="en-US" smtClean="0">
                <a:solidFill>
                  <a:srgbClr val="000000"/>
                </a:solidFill>
              </a:rPr>
              <a:t>3/10/2020</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9BFF44-6E5E-204D-869E-56E13E408D6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5820415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96A5BF70-1AC9-460E-A260-2CE3CA1B005E}" type="datetime1">
              <a:rPr lang="en-US" smtClean="0">
                <a:solidFill>
                  <a:srgbClr val="000000"/>
                </a:solidFill>
              </a:rPr>
              <a:t>3/10/2020</a:t>
            </a:fld>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CD51F5B-EAEB-C549-B2CF-F9B37BC8171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7325838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D3E8BF2E-8A81-4AA2-AC84-7E4A4D0C7165}" type="datetime1">
              <a:rPr lang="en-US" smtClean="0">
                <a:solidFill>
                  <a:srgbClr val="000000"/>
                </a:solidFill>
              </a:rPr>
              <a:t>3/10/2020</a:t>
            </a:fld>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315728-32F4-A44D-9CC6-1471389E978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7961406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43ADBF-D284-450B-B1EB-3D21C79C40AA}" type="datetime1">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3ACB2-0C72-418B-9057-06E7601BD84D}" type="slidenum">
              <a:rPr lang="en-US" smtClean="0"/>
              <a:t>‹N›</a:t>
            </a:fld>
            <a:endParaRPr lang="en-US"/>
          </a:p>
        </p:txBody>
      </p:sp>
    </p:spTree>
    <p:extLst>
      <p:ext uri="{BB962C8B-B14F-4D97-AF65-F5344CB8AC3E}">
        <p14:creationId xmlns:p14="http://schemas.microsoft.com/office/powerpoint/2010/main" val="27893618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5F64308-EE29-48D9-B15C-636F381BB70C}" type="datetime1">
              <a:rPr lang="en-US" smtClean="0">
                <a:solidFill>
                  <a:srgbClr val="000000"/>
                </a:solidFill>
              </a:rPr>
              <a:t>3/10/2020</a:t>
            </a:fld>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FF67B1-9A51-B447-B0CB-F68222D6B0C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921725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E6AA52F3-987A-4C1D-B9B5-9A0FF099AD18}" type="datetime1">
              <a:rPr lang="en-US" smtClean="0">
                <a:solidFill>
                  <a:srgbClr val="000000"/>
                </a:solidFill>
              </a:rPr>
              <a:t>3/10/2020</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4A64F1-04C8-9E46-882F-FA3D67CE401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5962912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AA1E6666-3F5F-468F-A215-10923893A670}" type="datetime1">
              <a:rPr lang="en-US" smtClean="0">
                <a:solidFill>
                  <a:srgbClr val="000000"/>
                </a:solidFill>
              </a:rPr>
              <a:t>3/10/2020</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4F6531-5BBA-214B-B381-E68885ECFA5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90097787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AF77C964-A1D5-4F90-8C1F-C44E52EAA3CE}" type="datetime1">
              <a:rPr lang="en-US" smtClean="0">
                <a:solidFill>
                  <a:srgbClr val="000000"/>
                </a:solidFill>
              </a:rPr>
              <a:t>3/10/2020</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56C897-F178-424E-9499-6211678054B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768345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0D1909CA-1BE1-44B3-8211-8E15F3522517}" type="datetime1">
              <a:rPr lang="en-US" smtClean="0">
                <a:solidFill>
                  <a:srgbClr val="000000"/>
                </a:solidFill>
              </a:rPr>
              <a:t>3/10/2020</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21EBB0-97ED-4242-AB89-6E7A5D0454D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7883291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77C34F41-73E7-4667-B669-A6F470B12733}" type="datetime1">
              <a:rPr lang="en-US" smtClean="0">
                <a:solidFill>
                  <a:srgbClr val="000000"/>
                </a:solidFill>
              </a:rPr>
              <a:t>3/10/2020</a:t>
            </a:fld>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079F44-2290-0F46-ABE1-72C036240591}"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06290551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32968FC-B355-4061-A9DB-670B2B967403}" type="datetime1">
              <a:rPr lang="en-US" smtClean="0">
                <a:solidFill>
                  <a:prstClr val="black">
                    <a:tint val="75000"/>
                  </a:prstClr>
                </a:solidFill>
              </a:rPr>
              <a:t>3/10/2020</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B7DC254-0507-FE4F-9677-265D067AACA9}" type="slidenum">
              <a:rPr lang="it-IT" altLang="it-IT" smtClean="0">
                <a:solidFill>
                  <a:prstClr val="black">
                    <a:tint val="75000"/>
                  </a:prstClr>
                </a:solidFill>
              </a:rPr>
              <a:pPr>
                <a:defRPr/>
              </a:pPr>
              <a:t>‹N›</a:t>
            </a:fld>
            <a:endParaRPr lang="it-IT" altLang="it-IT">
              <a:solidFill>
                <a:prstClr val="black">
                  <a:tint val="75000"/>
                </a:prstClr>
              </a:solidFill>
            </a:endParaRPr>
          </a:p>
        </p:txBody>
      </p:sp>
    </p:spTree>
    <p:extLst>
      <p:ext uri="{BB962C8B-B14F-4D97-AF65-F5344CB8AC3E}">
        <p14:creationId xmlns:p14="http://schemas.microsoft.com/office/powerpoint/2010/main" val="36823549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27AD6C6-D7CD-46C8-8B53-47EB02344ED1}" type="datetime1">
              <a:rPr lang="en-US" smtClean="0">
                <a:solidFill>
                  <a:prstClr val="black">
                    <a:tint val="75000"/>
                  </a:prstClr>
                </a:solidFill>
              </a:rPr>
              <a:t>3/10/2020</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B7DC254-0507-FE4F-9677-265D067AACA9}" type="slidenum">
              <a:rPr lang="it-IT" altLang="it-IT" smtClean="0">
                <a:solidFill>
                  <a:prstClr val="black">
                    <a:tint val="75000"/>
                  </a:prstClr>
                </a:solidFill>
              </a:rPr>
              <a:pPr>
                <a:defRPr/>
              </a:pPr>
              <a:t>‹N›</a:t>
            </a:fld>
            <a:endParaRPr lang="it-IT" altLang="it-IT">
              <a:solidFill>
                <a:prstClr val="black">
                  <a:tint val="75000"/>
                </a:prstClr>
              </a:solidFill>
            </a:endParaRPr>
          </a:p>
        </p:txBody>
      </p:sp>
    </p:spTree>
    <p:extLst>
      <p:ext uri="{BB962C8B-B14F-4D97-AF65-F5344CB8AC3E}">
        <p14:creationId xmlns:p14="http://schemas.microsoft.com/office/powerpoint/2010/main" val="35788736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0FE5762-631A-4748-821E-89246A9BCAF5}" type="datetime1">
              <a:rPr lang="en-US" smtClean="0">
                <a:solidFill>
                  <a:prstClr val="black">
                    <a:tint val="75000"/>
                  </a:prstClr>
                </a:solidFill>
              </a:rPr>
              <a:t>3/10/2020</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B7DC254-0507-FE4F-9677-265D067AACA9}" type="slidenum">
              <a:rPr lang="it-IT" altLang="it-IT" smtClean="0">
                <a:solidFill>
                  <a:prstClr val="black">
                    <a:tint val="75000"/>
                  </a:prstClr>
                </a:solidFill>
              </a:rPr>
              <a:pPr>
                <a:defRPr/>
              </a:pPr>
              <a:t>‹N›</a:t>
            </a:fld>
            <a:endParaRPr lang="it-IT" altLang="it-IT">
              <a:solidFill>
                <a:prstClr val="black">
                  <a:tint val="75000"/>
                </a:prstClr>
              </a:solidFill>
            </a:endParaRPr>
          </a:p>
        </p:txBody>
      </p:sp>
    </p:spTree>
    <p:extLst>
      <p:ext uri="{BB962C8B-B14F-4D97-AF65-F5344CB8AC3E}">
        <p14:creationId xmlns:p14="http://schemas.microsoft.com/office/powerpoint/2010/main" val="5000498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6A04058D-EF6A-4132-901E-5ED6474EFC48}" type="datetime1">
              <a:rPr lang="en-US" smtClean="0">
                <a:solidFill>
                  <a:prstClr val="black">
                    <a:tint val="75000"/>
                  </a:prstClr>
                </a:solidFill>
              </a:rPr>
              <a:t>3/10/2020</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B7DC254-0507-FE4F-9677-265D067AACA9}" type="slidenum">
              <a:rPr lang="it-IT" altLang="it-IT" smtClean="0">
                <a:solidFill>
                  <a:prstClr val="black">
                    <a:tint val="75000"/>
                  </a:prstClr>
                </a:solidFill>
              </a:rPr>
              <a:pPr>
                <a:defRPr/>
              </a:pPr>
              <a:t>‹N›</a:t>
            </a:fld>
            <a:endParaRPr lang="it-IT" altLang="it-IT">
              <a:solidFill>
                <a:prstClr val="black">
                  <a:tint val="75000"/>
                </a:prstClr>
              </a:solidFill>
            </a:endParaRPr>
          </a:p>
        </p:txBody>
      </p:sp>
    </p:spTree>
    <p:extLst>
      <p:ext uri="{BB962C8B-B14F-4D97-AF65-F5344CB8AC3E}">
        <p14:creationId xmlns:p14="http://schemas.microsoft.com/office/powerpoint/2010/main" val="315089874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EDCFF1-0736-48B9-8EF0-1022FE75A843}" type="datetime1">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3ACB2-0C72-418B-9057-06E7601BD84D}" type="slidenum">
              <a:rPr lang="en-US" smtClean="0"/>
              <a:t>‹N›</a:t>
            </a:fld>
            <a:endParaRPr lang="en-US"/>
          </a:p>
        </p:txBody>
      </p:sp>
    </p:spTree>
    <p:extLst>
      <p:ext uri="{BB962C8B-B14F-4D97-AF65-F5344CB8AC3E}">
        <p14:creationId xmlns:p14="http://schemas.microsoft.com/office/powerpoint/2010/main" val="36815886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E736E694-CC76-438C-BAFF-8A47164D080F}" type="datetime1">
              <a:rPr lang="en-US" smtClean="0">
                <a:solidFill>
                  <a:prstClr val="black">
                    <a:tint val="75000"/>
                  </a:prstClr>
                </a:solidFill>
              </a:rPr>
              <a:t>3/10/2020</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B7DC254-0507-FE4F-9677-265D067AACA9}" type="slidenum">
              <a:rPr lang="it-IT" altLang="it-IT" smtClean="0">
                <a:solidFill>
                  <a:prstClr val="black">
                    <a:tint val="75000"/>
                  </a:prstClr>
                </a:solidFill>
              </a:rPr>
              <a:pPr>
                <a:defRPr/>
              </a:pPr>
              <a:t>‹N›</a:t>
            </a:fld>
            <a:endParaRPr lang="it-IT" altLang="it-IT">
              <a:solidFill>
                <a:prstClr val="black">
                  <a:tint val="75000"/>
                </a:prstClr>
              </a:solidFill>
            </a:endParaRPr>
          </a:p>
        </p:txBody>
      </p:sp>
    </p:spTree>
    <p:extLst>
      <p:ext uri="{BB962C8B-B14F-4D97-AF65-F5344CB8AC3E}">
        <p14:creationId xmlns:p14="http://schemas.microsoft.com/office/powerpoint/2010/main" val="90757335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A8D03B7-92D7-4A65-A2E4-05DABF0DEDE7}" type="datetime1">
              <a:rPr lang="en-US" smtClean="0">
                <a:solidFill>
                  <a:prstClr val="black">
                    <a:tint val="75000"/>
                  </a:prstClr>
                </a:solidFill>
              </a:rPr>
              <a:t>3/10/2020</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B7DC254-0507-FE4F-9677-265D067AACA9}" type="slidenum">
              <a:rPr lang="it-IT" altLang="it-IT" smtClean="0">
                <a:solidFill>
                  <a:prstClr val="black">
                    <a:tint val="75000"/>
                  </a:prstClr>
                </a:solidFill>
              </a:rPr>
              <a:pPr>
                <a:defRPr/>
              </a:pPr>
              <a:t>‹N›</a:t>
            </a:fld>
            <a:endParaRPr lang="it-IT" altLang="it-IT">
              <a:solidFill>
                <a:prstClr val="black">
                  <a:tint val="75000"/>
                </a:prstClr>
              </a:solidFill>
            </a:endParaRPr>
          </a:p>
        </p:txBody>
      </p:sp>
    </p:spTree>
    <p:extLst>
      <p:ext uri="{BB962C8B-B14F-4D97-AF65-F5344CB8AC3E}">
        <p14:creationId xmlns:p14="http://schemas.microsoft.com/office/powerpoint/2010/main" val="37268711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E801F6E-AF79-49AD-BB80-588FC00B78BA}" type="datetime1">
              <a:rPr lang="en-US" smtClean="0">
                <a:solidFill>
                  <a:prstClr val="black">
                    <a:tint val="75000"/>
                  </a:prstClr>
                </a:solidFill>
              </a:rPr>
              <a:t>3/10/2020</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B7DC254-0507-FE4F-9677-265D067AACA9}" type="slidenum">
              <a:rPr lang="it-IT" altLang="it-IT" smtClean="0">
                <a:solidFill>
                  <a:prstClr val="black">
                    <a:tint val="75000"/>
                  </a:prstClr>
                </a:solidFill>
              </a:rPr>
              <a:pPr>
                <a:defRPr/>
              </a:pPr>
              <a:t>‹N›</a:t>
            </a:fld>
            <a:endParaRPr lang="it-IT" altLang="it-IT">
              <a:solidFill>
                <a:prstClr val="black">
                  <a:tint val="75000"/>
                </a:prstClr>
              </a:solidFill>
            </a:endParaRPr>
          </a:p>
        </p:txBody>
      </p:sp>
    </p:spTree>
    <p:extLst>
      <p:ext uri="{BB962C8B-B14F-4D97-AF65-F5344CB8AC3E}">
        <p14:creationId xmlns:p14="http://schemas.microsoft.com/office/powerpoint/2010/main" val="14154895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E0581A8-4829-4FB9-9A0E-A98208716BCB}" type="datetime1">
              <a:rPr lang="en-US" smtClean="0">
                <a:solidFill>
                  <a:prstClr val="black">
                    <a:tint val="75000"/>
                  </a:prstClr>
                </a:solidFill>
              </a:rPr>
              <a:t>3/10/2020</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B7DC254-0507-FE4F-9677-265D067AACA9}" type="slidenum">
              <a:rPr lang="it-IT" altLang="it-IT" smtClean="0">
                <a:solidFill>
                  <a:prstClr val="black">
                    <a:tint val="75000"/>
                  </a:prstClr>
                </a:solidFill>
              </a:rPr>
              <a:pPr>
                <a:defRPr/>
              </a:pPr>
              <a:t>‹N›</a:t>
            </a:fld>
            <a:endParaRPr lang="it-IT" altLang="it-IT">
              <a:solidFill>
                <a:prstClr val="black">
                  <a:tint val="75000"/>
                </a:prstClr>
              </a:solidFill>
            </a:endParaRPr>
          </a:p>
        </p:txBody>
      </p:sp>
    </p:spTree>
    <p:extLst>
      <p:ext uri="{BB962C8B-B14F-4D97-AF65-F5344CB8AC3E}">
        <p14:creationId xmlns:p14="http://schemas.microsoft.com/office/powerpoint/2010/main" val="22973615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2DED60D-DA5B-45A3-AA41-A8A7160AA190}" type="datetime1">
              <a:rPr lang="en-US" smtClean="0">
                <a:solidFill>
                  <a:prstClr val="black">
                    <a:tint val="75000"/>
                  </a:prstClr>
                </a:solidFill>
              </a:rPr>
              <a:t>3/10/2020</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B7DC254-0507-FE4F-9677-265D067AACA9}" type="slidenum">
              <a:rPr lang="it-IT" altLang="it-IT" smtClean="0">
                <a:solidFill>
                  <a:prstClr val="black">
                    <a:tint val="75000"/>
                  </a:prstClr>
                </a:solidFill>
              </a:rPr>
              <a:pPr>
                <a:defRPr/>
              </a:pPr>
              <a:t>‹N›</a:t>
            </a:fld>
            <a:endParaRPr lang="it-IT" altLang="it-IT">
              <a:solidFill>
                <a:prstClr val="black">
                  <a:tint val="75000"/>
                </a:prstClr>
              </a:solidFill>
            </a:endParaRPr>
          </a:p>
        </p:txBody>
      </p:sp>
    </p:spTree>
    <p:extLst>
      <p:ext uri="{BB962C8B-B14F-4D97-AF65-F5344CB8AC3E}">
        <p14:creationId xmlns:p14="http://schemas.microsoft.com/office/powerpoint/2010/main" val="77618732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6CB23CA-946D-441F-A10A-FE5974C89A6A}" type="datetime1">
              <a:rPr lang="en-US" smtClean="0">
                <a:solidFill>
                  <a:prstClr val="black">
                    <a:tint val="75000"/>
                  </a:prstClr>
                </a:solidFill>
              </a:rPr>
              <a:t>3/10/2020</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B7DC254-0507-FE4F-9677-265D067AACA9}" type="slidenum">
              <a:rPr lang="it-IT" altLang="it-IT" smtClean="0">
                <a:solidFill>
                  <a:prstClr val="black">
                    <a:tint val="75000"/>
                  </a:prstClr>
                </a:solidFill>
              </a:rPr>
              <a:pPr>
                <a:defRPr/>
              </a:pPr>
              <a:t>‹N›</a:t>
            </a:fld>
            <a:endParaRPr lang="it-IT" altLang="it-IT">
              <a:solidFill>
                <a:prstClr val="black">
                  <a:tint val="75000"/>
                </a:prstClr>
              </a:solidFill>
            </a:endParaRPr>
          </a:p>
        </p:txBody>
      </p:sp>
    </p:spTree>
    <p:extLst>
      <p:ext uri="{BB962C8B-B14F-4D97-AF65-F5344CB8AC3E}">
        <p14:creationId xmlns:p14="http://schemas.microsoft.com/office/powerpoint/2010/main" val="41862785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1C5525D-7D01-41EE-BF83-A1F5EC6CB374}" type="datetime1">
              <a:rPr lang="en-US" smtClean="0">
                <a:solidFill>
                  <a:prstClr val="black">
                    <a:tint val="75000"/>
                  </a:prstClr>
                </a:solidFill>
              </a:rPr>
              <a:t>3/10/2020</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B7DC254-0507-FE4F-9677-265D067AACA9}" type="slidenum">
              <a:rPr lang="it-IT" altLang="it-IT" smtClean="0">
                <a:solidFill>
                  <a:prstClr val="black">
                    <a:tint val="75000"/>
                  </a:prstClr>
                </a:solidFill>
              </a:rPr>
              <a:pPr>
                <a:defRPr/>
              </a:pPr>
              <a:t>‹N›</a:t>
            </a:fld>
            <a:endParaRPr lang="it-IT" altLang="it-IT">
              <a:solidFill>
                <a:prstClr val="black">
                  <a:tint val="75000"/>
                </a:prstClr>
              </a:solidFill>
            </a:endParaRPr>
          </a:p>
        </p:txBody>
      </p:sp>
    </p:spTree>
    <p:extLst>
      <p:ext uri="{BB962C8B-B14F-4D97-AF65-F5344CB8AC3E}">
        <p14:creationId xmlns:p14="http://schemas.microsoft.com/office/powerpoint/2010/main" val="235663710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664EC0-61CB-4B62-86DF-AA9D008659AA}" type="datetime1">
              <a:rPr lang="en-US" smtClean="0">
                <a:solidFill>
                  <a:prstClr val="black">
                    <a:tint val="75000"/>
                  </a:prstClr>
                </a:solidFill>
              </a:rPr>
              <a:t>3/10/2020</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611EFBF-F417-2A4E-BDA6-6946DA18331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466008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20FCED-2D42-4E7A-A46B-3438BC503555}" type="datetime1">
              <a:rPr lang="en-US" smtClean="0">
                <a:solidFill>
                  <a:prstClr val="black">
                    <a:tint val="75000"/>
                  </a:prstClr>
                </a:solidFill>
              </a:rPr>
              <a:t>3/10/2020</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611EFBF-F417-2A4E-BDA6-6946DA18331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3743571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FF37C-B60A-4D14-A08A-E98EA3B1B7F2}" type="datetime1">
              <a:rPr lang="en-US" smtClean="0">
                <a:solidFill>
                  <a:prstClr val="black">
                    <a:tint val="75000"/>
                  </a:prstClr>
                </a:solidFill>
              </a:rPr>
              <a:t>3/10/2020</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611EFBF-F417-2A4E-BDA6-6946DA18331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767424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D59B13-D086-4806-A541-0E9153952665}" type="datetime1">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3ACB2-0C72-418B-9057-06E7601BD84D}" type="slidenum">
              <a:rPr lang="en-US" smtClean="0"/>
              <a:t>‹N›</a:t>
            </a:fld>
            <a:endParaRPr lang="en-US"/>
          </a:p>
        </p:txBody>
      </p:sp>
    </p:spTree>
    <p:extLst>
      <p:ext uri="{BB962C8B-B14F-4D97-AF65-F5344CB8AC3E}">
        <p14:creationId xmlns:p14="http://schemas.microsoft.com/office/powerpoint/2010/main" val="237072063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DD488C-FA2C-4AE3-B270-A5D4660634CA}" type="datetime1">
              <a:rPr lang="en-US" smtClean="0">
                <a:solidFill>
                  <a:prstClr val="black">
                    <a:tint val="75000"/>
                  </a:prstClr>
                </a:solidFill>
              </a:rPr>
              <a:t>3/10/2020</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2611EFBF-F417-2A4E-BDA6-6946DA18331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664154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8D72D8-471E-4C7A-A1EE-8E5C2B99404D}" type="datetime1">
              <a:rPr lang="en-US" smtClean="0">
                <a:solidFill>
                  <a:prstClr val="black">
                    <a:tint val="75000"/>
                  </a:prstClr>
                </a:solidFill>
              </a:rPr>
              <a:t>3/10/2020</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2611EFBF-F417-2A4E-BDA6-6946DA18331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445570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E87B30-AC5A-4183-B73A-94D63646E2B8}" type="datetime1">
              <a:rPr lang="en-US" smtClean="0">
                <a:solidFill>
                  <a:prstClr val="black">
                    <a:tint val="75000"/>
                  </a:prstClr>
                </a:solidFill>
              </a:rPr>
              <a:t>3/10/2020</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2611EFBF-F417-2A4E-BDA6-6946DA18331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441385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C3965-C984-456A-B49A-0DBD2F44A086}" type="datetime1">
              <a:rPr lang="en-US" smtClean="0">
                <a:solidFill>
                  <a:prstClr val="black">
                    <a:tint val="75000"/>
                  </a:prstClr>
                </a:solidFill>
              </a:rPr>
              <a:t>3/10/2020</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2611EFBF-F417-2A4E-BDA6-6946DA18331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0359013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6527E-BA9C-45E9-A7EF-438D4755419A}" type="datetime1">
              <a:rPr lang="en-US" smtClean="0">
                <a:solidFill>
                  <a:prstClr val="black">
                    <a:tint val="75000"/>
                  </a:prstClr>
                </a:solidFill>
              </a:rPr>
              <a:t>3/10/2020</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2611EFBF-F417-2A4E-BDA6-6946DA18331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340869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5A880-DD94-409F-B28B-D517FC0FA5B5}" type="datetime1">
              <a:rPr lang="en-US" smtClean="0">
                <a:solidFill>
                  <a:prstClr val="black">
                    <a:tint val="75000"/>
                  </a:prstClr>
                </a:solidFill>
              </a:rPr>
              <a:t>3/10/2020</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2611EFBF-F417-2A4E-BDA6-6946DA18331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160309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6A06E-578C-4D6D-8EE7-D88D0FED1BB1}" type="datetime1">
              <a:rPr lang="en-US" smtClean="0">
                <a:solidFill>
                  <a:prstClr val="black">
                    <a:tint val="75000"/>
                  </a:prstClr>
                </a:solidFill>
              </a:rPr>
              <a:t>3/10/2020</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611EFBF-F417-2A4E-BDA6-6946DA18331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380043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6DB04-F82C-4258-87C8-97BA172735F6}" type="datetime1">
              <a:rPr lang="en-US" smtClean="0">
                <a:solidFill>
                  <a:prstClr val="black">
                    <a:tint val="75000"/>
                  </a:prstClr>
                </a:solidFill>
              </a:rPr>
              <a:t>3/10/2020</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611EFBF-F417-2A4E-BDA6-6946DA183319}"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323652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4F7AEF-E312-49BF-914F-8EC176B64CA7}" type="datetime1">
              <a:rPr lang="en-US" smtClean="0">
                <a:solidFill>
                  <a:srgbClr val="000000"/>
                </a:solidFill>
              </a:rPr>
              <a:t>3/10/2020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A3626B-0637-46B4-B881-8FF91A27085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1469631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AE923CD-D5A0-453F-8916-9CFAE2BEE515}" type="datetime1">
              <a:rPr lang="en-US" smtClean="0">
                <a:solidFill>
                  <a:srgbClr val="000000"/>
                </a:solidFill>
              </a:rPr>
              <a:t>3/10/2020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F6F511-83C1-479B-81A9-7E6C9D0EBE60}"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79421631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D509C-E978-445D-B47D-C4D298DC3702}" type="datetime1">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3ACB2-0C72-418B-9057-06E7601BD84D}" type="slidenum">
              <a:rPr lang="en-US" smtClean="0"/>
              <a:t>‹N›</a:t>
            </a:fld>
            <a:endParaRPr lang="en-US"/>
          </a:p>
        </p:txBody>
      </p:sp>
    </p:spTree>
    <p:extLst>
      <p:ext uri="{BB962C8B-B14F-4D97-AF65-F5344CB8AC3E}">
        <p14:creationId xmlns:p14="http://schemas.microsoft.com/office/powerpoint/2010/main" val="78600436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4004FE6-5B3A-4F44-8E97-AEC68BF83252}" type="datetime1">
              <a:rPr lang="en-US" smtClean="0">
                <a:solidFill>
                  <a:srgbClr val="000000"/>
                </a:solidFill>
              </a:rPr>
              <a:t>3/10/2020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27A3FE1-3D3C-40EB-9DFA-1E3F2E92FC5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7589501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7146D66-AA81-4EF0-A1EA-863CE82B11A5}" type="datetime1">
              <a:rPr lang="en-US" smtClean="0">
                <a:solidFill>
                  <a:srgbClr val="000000"/>
                </a:solidFill>
              </a:rPr>
              <a:t>3/10/2020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7690865-277F-4A60-839C-FF3C25237720}"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4674083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4ED94B2-A26F-4BC8-9E0D-16D4408738AB}" type="datetime1">
              <a:rPr lang="en-US" smtClean="0">
                <a:solidFill>
                  <a:srgbClr val="000000"/>
                </a:solidFill>
              </a:rPr>
              <a:t>3/10/2020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9125CDB-3664-4D0B-B56E-EECEE6F0BFD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946060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44939A9-9C38-4DF7-B17B-3662EE9E8FCF}" type="datetime1">
              <a:rPr lang="en-US" smtClean="0">
                <a:solidFill>
                  <a:srgbClr val="000000"/>
                </a:solidFill>
              </a:rPr>
              <a:t>3/10/2020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8B954BE-2F2F-45B6-BCA4-FE0C4529558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1838339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5CC80CA-BDAA-40AE-B37A-70C3E8D5A0DE}" type="datetime1">
              <a:rPr lang="en-US" smtClean="0">
                <a:solidFill>
                  <a:srgbClr val="000000"/>
                </a:solidFill>
              </a:rPr>
              <a:t>3/10/2020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C6E84CB-6EEC-43EC-A018-5A4679EFDFA0}"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22548799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0B756C1-868E-45D0-8C2C-264E566EA0CC}" type="datetime1">
              <a:rPr lang="en-US" smtClean="0">
                <a:solidFill>
                  <a:srgbClr val="000000"/>
                </a:solidFill>
              </a:rPr>
              <a:t>3/10/2020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18F6CAD-C2C3-426B-A750-A82038BE92B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6585926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52CEE6B-92B6-48DE-8C12-5512EEECE8D8}" type="datetime1">
              <a:rPr lang="en-US" smtClean="0">
                <a:solidFill>
                  <a:srgbClr val="000000"/>
                </a:solidFill>
              </a:rPr>
              <a:t>3/10/2020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9528EE5-EAF9-4D65-ABB1-57905431CF3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9919361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4C6D332-C4CC-4B5D-9044-A98F888D49A3}" type="datetime1">
              <a:rPr lang="en-US" smtClean="0">
                <a:solidFill>
                  <a:srgbClr val="000000"/>
                </a:solidFill>
              </a:rPr>
              <a:t>3/10/2020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52FD600-5E0D-4ECC-A600-0A6B73E0A32E}"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8574151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C8EB49E-1DF2-4375-B083-282366A1C2AC}" type="datetime1">
              <a:rPr lang="en-US" smtClean="0">
                <a:solidFill>
                  <a:srgbClr val="000000"/>
                </a:solidFill>
              </a:rPr>
              <a:t>3/10/2020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99EA9D-0840-4657-B8CC-6F2C8B409D9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3825614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99F9B87-C2CF-40EC-9011-E67466487DC6}" type="datetime1">
              <a:rPr lang="en-US" smtClean="0">
                <a:solidFill>
                  <a:prstClr val="black">
                    <a:tint val="75000"/>
                  </a:prstClr>
                </a:solidFill>
              </a:rPr>
              <a:t>3/10/2020</a:t>
            </a:fld>
            <a:endParaRPr lang="en-US" sz="1400" dirty="0">
              <a:solidFill>
                <a:srgbClr val="632E62"/>
              </a:solidFill>
            </a:endParaRPr>
          </a:p>
        </p:txBody>
      </p:sp>
      <p:sp>
        <p:nvSpPr>
          <p:cNvPr id="5" name="Нижний колонтитул 4"/>
          <p:cNvSpPr>
            <a:spLocks noGrp="1"/>
          </p:cNvSpPr>
          <p:nvPr>
            <p:ph type="ftr" sz="quarter" idx="11"/>
          </p:nvPr>
        </p:nvSpPr>
        <p:spPr/>
        <p:txBody>
          <a:bodyPr/>
          <a:lstStyle/>
          <a:p>
            <a:pPr algn="r"/>
            <a:endParaRPr lang="en-US" sz="1400" dirty="0">
              <a:solidFill>
                <a:srgbClr val="632E62"/>
              </a:solidFill>
            </a:endParaRPr>
          </a:p>
        </p:txBody>
      </p:sp>
      <p:sp>
        <p:nvSpPr>
          <p:cNvPr id="6" name="Номер слайда 5"/>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‹N›</a:t>
            </a:fld>
            <a:endParaRPr lang="en-US" sz="1400" b="1" dirty="0">
              <a:solidFill>
                <a:srgbClr val="FFFFFF"/>
              </a:solidFill>
            </a:endParaRPr>
          </a:p>
        </p:txBody>
      </p:sp>
    </p:spTree>
    <p:extLst>
      <p:ext uri="{BB962C8B-B14F-4D97-AF65-F5344CB8AC3E}">
        <p14:creationId xmlns:p14="http://schemas.microsoft.com/office/powerpoint/2010/main" val="19507284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1D1C2-933B-49D9-B442-94040AAEA972}" type="datetime1">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3ACB2-0C72-418B-9057-06E7601BD84D}" type="slidenum">
              <a:rPr lang="en-US" smtClean="0"/>
              <a:t>‹N›</a:t>
            </a:fld>
            <a:endParaRPr lang="en-US"/>
          </a:p>
        </p:txBody>
      </p:sp>
    </p:spTree>
    <p:extLst>
      <p:ext uri="{BB962C8B-B14F-4D97-AF65-F5344CB8AC3E}">
        <p14:creationId xmlns:p14="http://schemas.microsoft.com/office/powerpoint/2010/main" val="7331910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E4CE032-00D5-4B25-8D62-453EA63E76BD}" type="datetime1">
              <a:rPr lang="en-US" smtClean="0">
                <a:solidFill>
                  <a:prstClr val="black">
                    <a:tint val="75000"/>
                  </a:prstClr>
                </a:solidFill>
              </a:rPr>
              <a:t>3/10/2020</a:t>
            </a:fld>
            <a:endParaRPr lang="en-US" sz="1400" dirty="0">
              <a:solidFill>
                <a:srgbClr val="632E62"/>
              </a:solidFill>
            </a:endParaRPr>
          </a:p>
        </p:txBody>
      </p:sp>
      <p:sp>
        <p:nvSpPr>
          <p:cNvPr id="5" name="Нижний колонтитул 4"/>
          <p:cNvSpPr>
            <a:spLocks noGrp="1"/>
          </p:cNvSpPr>
          <p:nvPr>
            <p:ph type="ftr" sz="quarter" idx="11"/>
          </p:nvPr>
        </p:nvSpPr>
        <p:spPr/>
        <p:txBody>
          <a:bodyPr/>
          <a:lstStyle/>
          <a:p>
            <a:pPr algn="r"/>
            <a:endParaRPr lang="en-US" sz="1400" dirty="0">
              <a:solidFill>
                <a:srgbClr val="632E62"/>
              </a:solidFill>
            </a:endParaRPr>
          </a:p>
        </p:txBody>
      </p:sp>
      <p:sp>
        <p:nvSpPr>
          <p:cNvPr id="6" name="Номер слайда 5"/>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‹N›</a:t>
            </a:fld>
            <a:endParaRPr lang="en-US" sz="1400" b="1" dirty="0">
              <a:solidFill>
                <a:srgbClr val="FFFFFF"/>
              </a:solidFill>
            </a:endParaRPr>
          </a:p>
        </p:txBody>
      </p:sp>
    </p:spTree>
    <p:extLst>
      <p:ext uri="{BB962C8B-B14F-4D97-AF65-F5344CB8AC3E}">
        <p14:creationId xmlns:p14="http://schemas.microsoft.com/office/powerpoint/2010/main" val="23882589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B30B634-7653-4BFB-AECA-E5957A8F5EA2}" type="datetime1">
              <a:rPr lang="en-US" smtClean="0">
                <a:solidFill>
                  <a:prstClr val="black">
                    <a:tint val="75000"/>
                  </a:prstClr>
                </a:solidFill>
              </a:rPr>
              <a:t>3/10/2020</a:t>
            </a:fld>
            <a:endParaRPr lang="en-US" sz="1400" dirty="0">
              <a:solidFill>
                <a:srgbClr val="632E62"/>
              </a:solidFill>
            </a:endParaRPr>
          </a:p>
        </p:txBody>
      </p:sp>
      <p:sp>
        <p:nvSpPr>
          <p:cNvPr id="5" name="Нижний колонтитул 4"/>
          <p:cNvSpPr>
            <a:spLocks noGrp="1"/>
          </p:cNvSpPr>
          <p:nvPr>
            <p:ph type="ftr" sz="quarter" idx="11"/>
          </p:nvPr>
        </p:nvSpPr>
        <p:spPr/>
        <p:txBody>
          <a:bodyPr/>
          <a:lstStyle/>
          <a:p>
            <a:pPr algn="r"/>
            <a:endParaRPr lang="en-US" sz="1400" dirty="0">
              <a:solidFill>
                <a:srgbClr val="632E62"/>
              </a:solidFill>
            </a:endParaRPr>
          </a:p>
        </p:txBody>
      </p:sp>
      <p:sp>
        <p:nvSpPr>
          <p:cNvPr id="6" name="Номер слайда 5"/>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‹N›</a:t>
            </a:fld>
            <a:endParaRPr lang="en-US" sz="1400" b="1" dirty="0">
              <a:solidFill>
                <a:srgbClr val="FFFFFF"/>
              </a:solidFill>
            </a:endParaRPr>
          </a:p>
        </p:txBody>
      </p:sp>
    </p:spTree>
    <p:extLst>
      <p:ext uri="{BB962C8B-B14F-4D97-AF65-F5344CB8AC3E}">
        <p14:creationId xmlns:p14="http://schemas.microsoft.com/office/powerpoint/2010/main" val="12945929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C876D6E-A7BE-4E71-A7E1-90264EAC59A0}" type="datetime1">
              <a:rPr lang="en-US" smtClean="0">
                <a:solidFill>
                  <a:prstClr val="black">
                    <a:tint val="75000"/>
                  </a:prstClr>
                </a:solidFill>
              </a:rPr>
              <a:t>3/10/2020</a:t>
            </a:fld>
            <a:endParaRPr lang="en-US" sz="1400" dirty="0">
              <a:solidFill>
                <a:srgbClr val="632E62"/>
              </a:solidFill>
            </a:endParaRPr>
          </a:p>
        </p:txBody>
      </p:sp>
      <p:sp>
        <p:nvSpPr>
          <p:cNvPr id="6" name="Нижний колонтитул 5"/>
          <p:cNvSpPr>
            <a:spLocks noGrp="1"/>
          </p:cNvSpPr>
          <p:nvPr>
            <p:ph type="ftr" sz="quarter" idx="11"/>
          </p:nvPr>
        </p:nvSpPr>
        <p:spPr/>
        <p:txBody>
          <a:bodyPr/>
          <a:lstStyle/>
          <a:p>
            <a:pPr algn="r"/>
            <a:endParaRPr lang="en-US" sz="1400" dirty="0">
              <a:solidFill>
                <a:srgbClr val="632E62"/>
              </a:solidFill>
            </a:endParaRPr>
          </a:p>
        </p:txBody>
      </p:sp>
      <p:sp>
        <p:nvSpPr>
          <p:cNvPr id="7" name="Номер слайда 6"/>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‹N›</a:t>
            </a:fld>
            <a:endParaRPr lang="en-US" sz="1400" b="1" dirty="0">
              <a:solidFill>
                <a:srgbClr val="FFFFFF"/>
              </a:solidFill>
            </a:endParaRPr>
          </a:p>
        </p:txBody>
      </p:sp>
    </p:spTree>
    <p:extLst>
      <p:ext uri="{BB962C8B-B14F-4D97-AF65-F5344CB8AC3E}">
        <p14:creationId xmlns:p14="http://schemas.microsoft.com/office/powerpoint/2010/main" val="35645064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B25A2B0-97EF-47FE-9F68-BAC3C69724B6}" type="datetime1">
              <a:rPr lang="en-US" smtClean="0">
                <a:solidFill>
                  <a:prstClr val="black">
                    <a:tint val="75000"/>
                  </a:prstClr>
                </a:solidFill>
              </a:rPr>
              <a:t>3/10/2020</a:t>
            </a:fld>
            <a:endParaRPr lang="en-US" sz="1400" dirty="0">
              <a:solidFill>
                <a:srgbClr val="632E62"/>
              </a:solidFill>
            </a:endParaRPr>
          </a:p>
        </p:txBody>
      </p:sp>
      <p:sp>
        <p:nvSpPr>
          <p:cNvPr id="8" name="Нижний колонтитул 7"/>
          <p:cNvSpPr>
            <a:spLocks noGrp="1"/>
          </p:cNvSpPr>
          <p:nvPr>
            <p:ph type="ftr" sz="quarter" idx="11"/>
          </p:nvPr>
        </p:nvSpPr>
        <p:spPr/>
        <p:txBody>
          <a:bodyPr/>
          <a:lstStyle/>
          <a:p>
            <a:pPr algn="r"/>
            <a:endParaRPr lang="en-US" sz="1400" dirty="0">
              <a:solidFill>
                <a:srgbClr val="632E62"/>
              </a:solidFill>
            </a:endParaRPr>
          </a:p>
        </p:txBody>
      </p:sp>
      <p:sp>
        <p:nvSpPr>
          <p:cNvPr id="9" name="Номер слайда 8"/>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‹N›</a:t>
            </a:fld>
            <a:endParaRPr lang="en-US" sz="1400" b="1" dirty="0">
              <a:solidFill>
                <a:srgbClr val="FFFFFF"/>
              </a:solidFill>
            </a:endParaRPr>
          </a:p>
        </p:txBody>
      </p:sp>
    </p:spTree>
    <p:extLst>
      <p:ext uri="{BB962C8B-B14F-4D97-AF65-F5344CB8AC3E}">
        <p14:creationId xmlns:p14="http://schemas.microsoft.com/office/powerpoint/2010/main" val="24000272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E168C8-2B54-495C-B02F-E9526A24D352}" type="datetime1">
              <a:rPr lang="en-US" smtClean="0">
                <a:solidFill>
                  <a:prstClr val="black">
                    <a:tint val="75000"/>
                  </a:prstClr>
                </a:solidFill>
              </a:rPr>
              <a:t>3/10/2020</a:t>
            </a:fld>
            <a:endParaRPr lang="en-US" sz="1400" dirty="0">
              <a:solidFill>
                <a:srgbClr val="632E62"/>
              </a:solidFill>
            </a:endParaRPr>
          </a:p>
        </p:txBody>
      </p:sp>
      <p:sp>
        <p:nvSpPr>
          <p:cNvPr id="4" name="Нижний колонтитул 3"/>
          <p:cNvSpPr>
            <a:spLocks noGrp="1"/>
          </p:cNvSpPr>
          <p:nvPr>
            <p:ph type="ftr" sz="quarter" idx="11"/>
          </p:nvPr>
        </p:nvSpPr>
        <p:spPr/>
        <p:txBody>
          <a:bodyPr/>
          <a:lstStyle/>
          <a:p>
            <a:pPr algn="r"/>
            <a:endParaRPr lang="en-US" sz="1400" dirty="0">
              <a:solidFill>
                <a:srgbClr val="632E62"/>
              </a:solidFill>
            </a:endParaRPr>
          </a:p>
        </p:txBody>
      </p:sp>
      <p:sp>
        <p:nvSpPr>
          <p:cNvPr id="5" name="Номер слайда 4"/>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‹N›</a:t>
            </a:fld>
            <a:endParaRPr lang="en-US" sz="1400" b="1" dirty="0">
              <a:solidFill>
                <a:srgbClr val="FFFFFF"/>
              </a:solidFill>
            </a:endParaRPr>
          </a:p>
        </p:txBody>
      </p:sp>
    </p:spTree>
    <p:extLst>
      <p:ext uri="{BB962C8B-B14F-4D97-AF65-F5344CB8AC3E}">
        <p14:creationId xmlns:p14="http://schemas.microsoft.com/office/powerpoint/2010/main" val="355112206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59196E-B016-4C54-9906-1D88064C762B}" type="datetime1">
              <a:rPr lang="en-US" smtClean="0">
                <a:solidFill>
                  <a:prstClr val="black">
                    <a:tint val="75000"/>
                  </a:prstClr>
                </a:solidFill>
              </a:rPr>
              <a:t>3/10/2020</a:t>
            </a:fld>
            <a:endParaRPr lang="en-US" sz="1400" dirty="0">
              <a:solidFill>
                <a:srgbClr val="632E62"/>
              </a:solidFill>
            </a:endParaRPr>
          </a:p>
        </p:txBody>
      </p:sp>
      <p:sp>
        <p:nvSpPr>
          <p:cNvPr id="3" name="Нижний колонтитул 2"/>
          <p:cNvSpPr>
            <a:spLocks noGrp="1"/>
          </p:cNvSpPr>
          <p:nvPr>
            <p:ph type="ftr" sz="quarter" idx="11"/>
          </p:nvPr>
        </p:nvSpPr>
        <p:spPr/>
        <p:txBody>
          <a:bodyPr/>
          <a:lstStyle/>
          <a:p>
            <a:pPr algn="r"/>
            <a:endParaRPr lang="en-US" sz="1400" dirty="0">
              <a:solidFill>
                <a:srgbClr val="632E62"/>
              </a:solidFill>
            </a:endParaRPr>
          </a:p>
        </p:txBody>
      </p:sp>
      <p:sp>
        <p:nvSpPr>
          <p:cNvPr id="4" name="Номер слайда 3"/>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‹N›</a:t>
            </a:fld>
            <a:endParaRPr lang="en-US" sz="1400" b="1" dirty="0">
              <a:solidFill>
                <a:srgbClr val="FFFFFF"/>
              </a:solidFill>
            </a:endParaRPr>
          </a:p>
        </p:txBody>
      </p:sp>
    </p:spTree>
    <p:extLst>
      <p:ext uri="{BB962C8B-B14F-4D97-AF65-F5344CB8AC3E}">
        <p14:creationId xmlns:p14="http://schemas.microsoft.com/office/powerpoint/2010/main" val="26225006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DE3E62-3DE1-446E-86AB-95B5E317AEB5}" type="datetime1">
              <a:rPr lang="en-US" smtClean="0">
                <a:solidFill>
                  <a:prstClr val="black">
                    <a:tint val="75000"/>
                  </a:prstClr>
                </a:solidFill>
              </a:rPr>
              <a:t>3/10/2020</a:t>
            </a:fld>
            <a:endParaRPr lang="en-US" sz="1400" dirty="0">
              <a:solidFill>
                <a:srgbClr val="632E62"/>
              </a:solidFill>
            </a:endParaRPr>
          </a:p>
        </p:txBody>
      </p:sp>
      <p:sp>
        <p:nvSpPr>
          <p:cNvPr id="6" name="Нижний колонтитул 5"/>
          <p:cNvSpPr>
            <a:spLocks noGrp="1"/>
          </p:cNvSpPr>
          <p:nvPr>
            <p:ph type="ftr" sz="quarter" idx="11"/>
          </p:nvPr>
        </p:nvSpPr>
        <p:spPr/>
        <p:txBody>
          <a:bodyPr/>
          <a:lstStyle/>
          <a:p>
            <a:pPr algn="r"/>
            <a:endParaRPr lang="en-US" sz="1400" dirty="0">
              <a:solidFill>
                <a:srgbClr val="632E62"/>
              </a:solidFill>
            </a:endParaRPr>
          </a:p>
        </p:txBody>
      </p:sp>
      <p:sp>
        <p:nvSpPr>
          <p:cNvPr id="7" name="Номер слайда 6"/>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‹N›</a:t>
            </a:fld>
            <a:endParaRPr lang="en-US" sz="1400" b="1" dirty="0">
              <a:solidFill>
                <a:srgbClr val="FFFFFF"/>
              </a:solidFill>
            </a:endParaRPr>
          </a:p>
        </p:txBody>
      </p:sp>
    </p:spTree>
    <p:extLst>
      <p:ext uri="{BB962C8B-B14F-4D97-AF65-F5344CB8AC3E}">
        <p14:creationId xmlns:p14="http://schemas.microsoft.com/office/powerpoint/2010/main" val="25235157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2FAFD49-19CC-4EE1-8CA4-82D9A6E52AD2}" type="datetime1">
              <a:rPr lang="en-US" smtClean="0">
                <a:solidFill>
                  <a:prstClr val="black">
                    <a:tint val="75000"/>
                  </a:prstClr>
                </a:solidFill>
              </a:rPr>
              <a:t>3/10/2020</a:t>
            </a:fld>
            <a:endParaRPr lang="en-US" sz="1400" dirty="0">
              <a:solidFill>
                <a:srgbClr val="632E62"/>
              </a:solidFill>
            </a:endParaRPr>
          </a:p>
        </p:txBody>
      </p:sp>
      <p:sp>
        <p:nvSpPr>
          <p:cNvPr id="6" name="Нижний колонтитул 5"/>
          <p:cNvSpPr>
            <a:spLocks noGrp="1"/>
          </p:cNvSpPr>
          <p:nvPr>
            <p:ph type="ftr" sz="quarter" idx="11"/>
          </p:nvPr>
        </p:nvSpPr>
        <p:spPr/>
        <p:txBody>
          <a:bodyPr/>
          <a:lstStyle/>
          <a:p>
            <a:pPr algn="r"/>
            <a:endParaRPr lang="en-US" sz="1400" dirty="0">
              <a:solidFill>
                <a:srgbClr val="632E62"/>
              </a:solidFill>
            </a:endParaRPr>
          </a:p>
        </p:txBody>
      </p:sp>
      <p:sp>
        <p:nvSpPr>
          <p:cNvPr id="7" name="Номер слайда 6"/>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‹N›</a:t>
            </a:fld>
            <a:endParaRPr lang="en-US" sz="1400" b="1" dirty="0">
              <a:solidFill>
                <a:srgbClr val="FFFFFF"/>
              </a:solidFill>
            </a:endParaRPr>
          </a:p>
        </p:txBody>
      </p:sp>
    </p:spTree>
    <p:extLst>
      <p:ext uri="{BB962C8B-B14F-4D97-AF65-F5344CB8AC3E}">
        <p14:creationId xmlns:p14="http://schemas.microsoft.com/office/powerpoint/2010/main" val="81849917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90E444-DF4E-4FC1-A524-72CA6B98E7EC}" type="datetime1">
              <a:rPr lang="en-US" smtClean="0">
                <a:solidFill>
                  <a:prstClr val="black">
                    <a:tint val="75000"/>
                  </a:prstClr>
                </a:solidFill>
              </a:rPr>
              <a:t>3/10/2020</a:t>
            </a:fld>
            <a:endParaRPr lang="en-US" sz="1400" dirty="0">
              <a:solidFill>
                <a:srgbClr val="632E62"/>
              </a:solidFill>
            </a:endParaRPr>
          </a:p>
        </p:txBody>
      </p:sp>
      <p:sp>
        <p:nvSpPr>
          <p:cNvPr id="5" name="Нижний колонтитул 4"/>
          <p:cNvSpPr>
            <a:spLocks noGrp="1"/>
          </p:cNvSpPr>
          <p:nvPr>
            <p:ph type="ftr" sz="quarter" idx="11"/>
          </p:nvPr>
        </p:nvSpPr>
        <p:spPr/>
        <p:txBody>
          <a:bodyPr/>
          <a:lstStyle/>
          <a:p>
            <a:pPr algn="r"/>
            <a:endParaRPr lang="en-US" sz="1400" dirty="0">
              <a:solidFill>
                <a:srgbClr val="632E62"/>
              </a:solidFill>
            </a:endParaRPr>
          </a:p>
        </p:txBody>
      </p:sp>
      <p:sp>
        <p:nvSpPr>
          <p:cNvPr id="6" name="Номер слайда 5"/>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‹N›</a:t>
            </a:fld>
            <a:endParaRPr lang="en-US" sz="1400" b="1" dirty="0">
              <a:solidFill>
                <a:srgbClr val="FFFFFF"/>
              </a:solidFill>
            </a:endParaRPr>
          </a:p>
        </p:txBody>
      </p:sp>
    </p:spTree>
    <p:extLst>
      <p:ext uri="{BB962C8B-B14F-4D97-AF65-F5344CB8AC3E}">
        <p14:creationId xmlns:p14="http://schemas.microsoft.com/office/powerpoint/2010/main" val="16768583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167AA7-8220-4427-9973-70C935F3ABB7}" type="datetime1">
              <a:rPr lang="en-US" smtClean="0">
                <a:solidFill>
                  <a:prstClr val="black">
                    <a:tint val="75000"/>
                  </a:prstClr>
                </a:solidFill>
              </a:rPr>
              <a:t>3/10/2020</a:t>
            </a:fld>
            <a:endParaRPr lang="en-US" sz="1400" dirty="0">
              <a:solidFill>
                <a:srgbClr val="632E62"/>
              </a:solidFill>
            </a:endParaRPr>
          </a:p>
        </p:txBody>
      </p:sp>
      <p:sp>
        <p:nvSpPr>
          <p:cNvPr id="5" name="Нижний колонтитул 4"/>
          <p:cNvSpPr>
            <a:spLocks noGrp="1"/>
          </p:cNvSpPr>
          <p:nvPr>
            <p:ph type="ftr" sz="quarter" idx="11"/>
          </p:nvPr>
        </p:nvSpPr>
        <p:spPr/>
        <p:txBody>
          <a:bodyPr/>
          <a:lstStyle/>
          <a:p>
            <a:pPr algn="r"/>
            <a:endParaRPr lang="en-US" sz="1400" dirty="0">
              <a:solidFill>
                <a:srgbClr val="632E62"/>
              </a:solidFill>
            </a:endParaRPr>
          </a:p>
        </p:txBody>
      </p:sp>
      <p:sp>
        <p:nvSpPr>
          <p:cNvPr id="6" name="Номер слайда 5"/>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‹N›</a:t>
            </a:fld>
            <a:endParaRPr lang="en-US" sz="1400" b="1" dirty="0">
              <a:solidFill>
                <a:srgbClr val="FFFFFF"/>
              </a:solidFill>
            </a:endParaRPr>
          </a:p>
        </p:txBody>
      </p:sp>
    </p:spTree>
    <p:extLst>
      <p:ext uri="{BB962C8B-B14F-4D97-AF65-F5344CB8AC3E}">
        <p14:creationId xmlns:p14="http://schemas.microsoft.com/office/powerpoint/2010/main" val="2886869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C05A75-AA1C-4D34-849C-D925F16B9297}" type="datetime1">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3ACB2-0C72-418B-9057-06E7601BD84D}" type="slidenum">
              <a:rPr lang="en-US" smtClean="0"/>
              <a:t>‹N›</a:t>
            </a:fld>
            <a:endParaRPr lang="en-US"/>
          </a:p>
        </p:txBody>
      </p:sp>
    </p:spTree>
    <p:extLst>
      <p:ext uri="{BB962C8B-B14F-4D97-AF65-F5344CB8AC3E}">
        <p14:creationId xmlns:p14="http://schemas.microsoft.com/office/powerpoint/2010/main" val="12557591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4" name="Segnaposto data 9"/>
          <p:cNvSpPr>
            <a:spLocks noGrp="1"/>
          </p:cNvSpPr>
          <p:nvPr>
            <p:ph type="dt" sz="half" idx="10"/>
          </p:nvPr>
        </p:nvSpPr>
        <p:spPr/>
        <p:txBody>
          <a:bodyPr/>
          <a:lstStyle>
            <a:lvl1pPr>
              <a:defRPr/>
            </a:lvl1pPr>
          </a:lstStyle>
          <a:p>
            <a:pPr>
              <a:defRPr/>
            </a:pPr>
            <a:fld id="{94774F88-0CBA-4977-9432-C051D074A6AD}" type="datetime1">
              <a:rPr lang="en-US" smtClean="0">
                <a:solidFill>
                  <a:srgbClr val="04617B">
                    <a:shade val="90000"/>
                  </a:srgbClr>
                </a:solidFill>
              </a:rPr>
              <a:t>3/10/2020</a:t>
            </a:fld>
            <a:endParaRPr lang="it-IT">
              <a:solidFill>
                <a:srgbClr val="04617B">
                  <a:shade val="90000"/>
                </a:srgbClr>
              </a:solidFill>
            </a:endParaRPr>
          </a:p>
        </p:txBody>
      </p:sp>
      <p:sp>
        <p:nvSpPr>
          <p:cNvPr id="5"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6" name="Segnaposto numero diapositiva 17"/>
          <p:cNvSpPr>
            <a:spLocks noGrp="1"/>
          </p:cNvSpPr>
          <p:nvPr>
            <p:ph type="sldNum" sz="quarter" idx="12"/>
          </p:nvPr>
        </p:nvSpPr>
        <p:spPr/>
        <p:txBody>
          <a:bodyPr/>
          <a:lstStyle>
            <a:lvl1pPr>
              <a:defRPr/>
            </a:lvl1pPr>
          </a:lstStyle>
          <a:p>
            <a:pPr>
              <a:defRPr/>
            </a:pPr>
            <a:fld id="{C014B1AF-3AE9-44A4-9981-678E902E782E}"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11947635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724EEB5C-B162-4766-896D-882EE48A93C5}" type="datetime1">
              <a:rPr lang="en-US" smtClean="0">
                <a:solidFill>
                  <a:srgbClr val="04617B">
                    <a:shade val="90000"/>
                  </a:srgbClr>
                </a:solidFill>
              </a:rPr>
              <a:t>3/10/2020</a:t>
            </a:fld>
            <a:endParaRPr lang="it-IT">
              <a:solidFill>
                <a:srgbClr val="04617B">
                  <a:shade val="90000"/>
                </a:srgbClr>
              </a:solidFill>
            </a:endParaRPr>
          </a:p>
        </p:txBody>
      </p:sp>
      <p:sp>
        <p:nvSpPr>
          <p:cNvPr id="5"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6" name="Segnaposto numero diapositiva 17"/>
          <p:cNvSpPr>
            <a:spLocks noGrp="1"/>
          </p:cNvSpPr>
          <p:nvPr>
            <p:ph type="sldNum" sz="quarter" idx="12"/>
          </p:nvPr>
        </p:nvSpPr>
        <p:spPr/>
        <p:txBody>
          <a:bodyPr/>
          <a:lstStyle>
            <a:lvl1pPr>
              <a:defRPr/>
            </a:lvl1pPr>
          </a:lstStyle>
          <a:p>
            <a:pPr>
              <a:defRPr/>
            </a:pPr>
            <a:fld id="{730F5354-488A-4E7A-9A6A-C2AA3C5B9F81}"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34178768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4" name="Segnaposto data 9"/>
          <p:cNvSpPr>
            <a:spLocks noGrp="1"/>
          </p:cNvSpPr>
          <p:nvPr>
            <p:ph type="dt" sz="half" idx="10"/>
          </p:nvPr>
        </p:nvSpPr>
        <p:spPr/>
        <p:txBody>
          <a:bodyPr/>
          <a:lstStyle>
            <a:lvl1pPr>
              <a:defRPr/>
            </a:lvl1pPr>
          </a:lstStyle>
          <a:p>
            <a:pPr>
              <a:defRPr/>
            </a:pPr>
            <a:fld id="{93D71B5A-48E6-44B4-A76E-DA3D917225CF}" type="datetime1">
              <a:rPr lang="en-US" smtClean="0">
                <a:solidFill>
                  <a:srgbClr val="04617B">
                    <a:shade val="90000"/>
                  </a:srgbClr>
                </a:solidFill>
              </a:rPr>
              <a:t>3/10/2020</a:t>
            </a:fld>
            <a:endParaRPr lang="it-IT">
              <a:solidFill>
                <a:srgbClr val="04617B">
                  <a:shade val="90000"/>
                </a:srgbClr>
              </a:solidFill>
            </a:endParaRPr>
          </a:p>
        </p:txBody>
      </p:sp>
      <p:sp>
        <p:nvSpPr>
          <p:cNvPr id="5"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6" name="Segnaposto numero diapositiva 17"/>
          <p:cNvSpPr>
            <a:spLocks noGrp="1"/>
          </p:cNvSpPr>
          <p:nvPr>
            <p:ph type="sldNum" sz="quarter" idx="12"/>
          </p:nvPr>
        </p:nvSpPr>
        <p:spPr/>
        <p:txBody>
          <a:bodyPr/>
          <a:lstStyle>
            <a:lvl1pPr>
              <a:defRPr/>
            </a:lvl1pPr>
          </a:lstStyle>
          <a:p>
            <a:pPr>
              <a:defRPr/>
            </a:pPr>
            <a:fld id="{3D77A43C-525C-4D05-9B02-AB7BC77EED80}"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578395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fld id="{D5581AFC-99C0-4BA8-BC1D-3EAB7CF5DFE0}" type="datetime1">
              <a:rPr lang="en-US" smtClean="0">
                <a:solidFill>
                  <a:srgbClr val="04617B">
                    <a:shade val="90000"/>
                  </a:srgbClr>
                </a:solidFill>
              </a:rPr>
              <a:t>3/10/2020</a:t>
            </a:fld>
            <a:endParaRPr lang="it-IT">
              <a:solidFill>
                <a:srgbClr val="04617B">
                  <a:shade val="90000"/>
                </a:srgbClr>
              </a:solidFill>
            </a:endParaRPr>
          </a:p>
        </p:txBody>
      </p:sp>
      <p:sp>
        <p:nvSpPr>
          <p:cNvPr id="6"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7" name="Segnaposto numero diapositiva 17"/>
          <p:cNvSpPr>
            <a:spLocks noGrp="1"/>
          </p:cNvSpPr>
          <p:nvPr>
            <p:ph type="sldNum" sz="quarter" idx="12"/>
          </p:nvPr>
        </p:nvSpPr>
        <p:spPr/>
        <p:txBody>
          <a:bodyPr/>
          <a:lstStyle>
            <a:lvl1pPr>
              <a:defRPr/>
            </a:lvl1pPr>
          </a:lstStyle>
          <a:p>
            <a:pPr>
              <a:defRPr/>
            </a:pPr>
            <a:fld id="{21099D65-8536-4F83-BF78-7CF90F82822C}"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26400045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9"/>
          <p:cNvSpPr>
            <a:spLocks noGrp="1"/>
          </p:cNvSpPr>
          <p:nvPr>
            <p:ph type="dt" sz="half" idx="10"/>
          </p:nvPr>
        </p:nvSpPr>
        <p:spPr/>
        <p:txBody>
          <a:bodyPr/>
          <a:lstStyle>
            <a:lvl1pPr>
              <a:defRPr/>
            </a:lvl1pPr>
          </a:lstStyle>
          <a:p>
            <a:pPr>
              <a:defRPr/>
            </a:pPr>
            <a:fld id="{E6AEAE64-78F6-4457-A218-7C07744D16D7}" type="datetime1">
              <a:rPr lang="en-US" smtClean="0">
                <a:solidFill>
                  <a:srgbClr val="04617B">
                    <a:shade val="90000"/>
                  </a:srgbClr>
                </a:solidFill>
              </a:rPr>
              <a:t>3/10/2020</a:t>
            </a:fld>
            <a:endParaRPr lang="it-IT">
              <a:solidFill>
                <a:srgbClr val="04617B">
                  <a:shade val="90000"/>
                </a:srgbClr>
              </a:solidFill>
            </a:endParaRPr>
          </a:p>
        </p:txBody>
      </p:sp>
      <p:sp>
        <p:nvSpPr>
          <p:cNvPr id="8"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9" name="Segnaposto numero diapositiva 17"/>
          <p:cNvSpPr>
            <a:spLocks noGrp="1"/>
          </p:cNvSpPr>
          <p:nvPr>
            <p:ph type="sldNum" sz="quarter" idx="12"/>
          </p:nvPr>
        </p:nvSpPr>
        <p:spPr/>
        <p:txBody>
          <a:bodyPr/>
          <a:lstStyle>
            <a:lvl1pPr>
              <a:defRPr/>
            </a:lvl1pPr>
          </a:lstStyle>
          <a:p>
            <a:pPr>
              <a:defRPr/>
            </a:pPr>
            <a:fld id="{4C2BA7AA-E664-4774-9A8D-08BC6425C776}"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11102379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data 9"/>
          <p:cNvSpPr>
            <a:spLocks noGrp="1"/>
          </p:cNvSpPr>
          <p:nvPr>
            <p:ph type="dt" sz="half" idx="10"/>
          </p:nvPr>
        </p:nvSpPr>
        <p:spPr/>
        <p:txBody>
          <a:bodyPr/>
          <a:lstStyle>
            <a:lvl1pPr>
              <a:defRPr/>
            </a:lvl1pPr>
          </a:lstStyle>
          <a:p>
            <a:pPr>
              <a:defRPr/>
            </a:pPr>
            <a:fld id="{B505766D-3C07-4842-9F15-F3B78CAA2CAE}" type="datetime1">
              <a:rPr lang="en-US" smtClean="0">
                <a:solidFill>
                  <a:srgbClr val="04617B">
                    <a:shade val="90000"/>
                  </a:srgbClr>
                </a:solidFill>
              </a:rPr>
              <a:t>3/10/2020</a:t>
            </a:fld>
            <a:endParaRPr lang="it-IT">
              <a:solidFill>
                <a:srgbClr val="04617B">
                  <a:shade val="90000"/>
                </a:srgbClr>
              </a:solidFill>
            </a:endParaRPr>
          </a:p>
        </p:txBody>
      </p:sp>
      <p:sp>
        <p:nvSpPr>
          <p:cNvPr id="4"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5" name="Segnaposto numero diapositiva 17"/>
          <p:cNvSpPr>
            <a:spLocks noGrp="1"/>
          </p:cNvSpPr>
          <p:nvPr>
            <p:ph type="sldNum" sz="quarter" idx="12"/>
          </p:nvPr>
        </p:nvSpPr>
        <p:spPr/>
        <p:txBody>
          <a:bodyPr/>
          <a:lstStyle>
            <a:lvl1pPr>
              <a:defRPr/>
            </a:lvl1pPr>
          </a:lstStyle>
          <a:p>
            <a:pPr>
              <a:defRPr/>
            </a:pPr>
            <a:fld id="{18D7368B-ADC7-436E-856A-642E3F322204}"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152218181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fld id="{4B7C3ADF-CA35-46E9-8FD7-85E356F4E629}" type="datetime1">
              <a:rPr lang="en-US" smtClean="0">
                <a:solidFill>
                  <a:srgbClr val="04617B">
                    <a:shade val="90000"/>
                  </a:srgbClr>
                </a:solidFill>
              </a:rPr>
              <a:t>3/10/2020</a:t>
            </a:fld>
            <a:endParaRPr lang="it-IT">
              <a:solidFill>
                <a:srgbClr val="04617B">
                  <a:shade val="90000"/>
                </a:srgbClr>
              </a:solidFill>
            </a:endParaRPr>
          </a:p>
        </p:txBody>
      </p:sp>
      <p:sp>
        <p:nvSpPr>
          <p:cNvPr id="3"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4" name="Segnaposto numero diapositiva 17"/>
          <p:cNvSpPr>
            <a:spLocks noGrp="1"/>
          </p:cNvSpPr>
          <p:nvPr>
            <p:ph type="sldNum" sz="quarter" idx="12"/>
          </p:nvPr>
        </p:nvSpPr>
        <p:spPr/>
        <p:txBody>
          <a:bodyPr/>
          <a:lstStyle>
            <a:lvl1pPr>
              <a:defRPr/>
            </a:lvl1pPr>
          </a:lstStyle>
          <a:p>
            <a:pPr>
              <a:defRPr/>
            </a:pPr>
            <a:fld id="{C7C32CBF-CD43-4394-92BA-FAB41C0C5B49}"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32164723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fld id="{2310BBF3-88D3-47EB-AEB1-B78ADDE7AF6C}" type="datetime1">
              <a:rPr lang="en-US" smtClean="0">
                <a:solidFill>
                  <a:srgbClr val="04617B">
                    <a:shade val="90000"/>
                  </a:srgbClr>
                </a:solidFill>
              </a:rPr>
              <a:t>3/10/2020</a:t>
            </a:fld>
            <a:endParaRPr lang="it-IT">
              <a:solidFill>
                <a:srgbClr val="04617B">
                  <a:shade val="90000"/>
                </a:srgbClr>
              </a:solidFill>
            </a:endParaRPr>
          </a:p>
        </p:txBody>
      </p:sp>
      <p:sp>
        <p:nvSpPr>
          <p:cNvPr id="6"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7" name="Segnaposto numero diapositiva 17"/>
          <p:cNvSpPr>
            <a:spLocks noGrp="1"/>
          </p:cNvSpPr>
          <p:nvPr>
            <p:ph type="sldNum" sz="quarter" idx="12"/>
          </p:nvPr>
        </p:nvSpPr>
        <p:spPr/>
        <p:txBody>
          <a:bodyPr/>
          <a:lstStyle>
            <a:lvl1pPr>
              <a:defRPr/>
            </a:lvl1pPr>
          </a:lstStyle>
          <a:p>
            <a:pPr>
              <a:defRPr/>
            </a:pPr>
            <a:fld id="{C9328D62-567D-4ADD-987E-F7EFD431C3FB}"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33534240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Triangolo rettangolo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igura a mano libera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igura a mano libera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smtClean="0"/>
              <a:t>Fare clic per modificare lo stile del titolo</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pPr>
              <a:defRPr/>
            </a:pPr>
            <a:fld id="{5C33D96E-A3F2-4878-AC70-4A358F0B0E14}" type="datetime1">
              <a:rPr lang="en-US" smtClean="0">
                <a:solidFill>
                  <a:srgbClr val="04617B">
                    <a:shade val="90000"/>
                  </a:srgbClr>
                </a:solidFill>
              </a:rPr>
              <a:t>3/10/2020</a:t>
            </a:fld>
            <a:endParaRPr lang="it-IT">
              <a:solidFill>
                <a:srgbClr val="04617B">
                  <a:shade val="90000"/>
                </a:srgbClr>
              </a:solidFill>
            </a:endParaRPr>
          </a:p>
        </p:txBody>
      </p:sp>
      <p:sp>
        <p:nvSpPr>
          <p:cNvPr id="10" name="Segnaposto piè di pagina 5"/>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11" name="Segnaposto numero diapositiva 6"/>
          <p:cNvSpPr>
            <a:spLocks noGrp="1"/>
          </p:cNvSpPr>
          <p:nvPr>
            <p:ph type="sldNum" sz="quarter" idx="12"/>
          </p:nvPr>
        </p:nvSpPr>
        <p:spPr>
          <a:xfrm>
            <a:off x="8077200" y="6356350"/>
            <a:ext cx="609600" cy="365125"/>
          </a:xfrm>
        </p:spPr>
        <p:txBody>
          <a:bodyPr/>
          <a:lstStyle>
            <a:lvl1pPr>
              <a:defRPr/>
            </a:lvl1pPr>
          </a:lstStyle>
          <a:p>
            <a:pPr>
              <a:defRPr/>
            </a:pPr>
            <a:fld id="{7EEB4DCA-7FD5-4DA6-AEF3-99001089CF06}"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344486783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A8D4493F-0235-4C17-94CF-8854DE16162F}" type="datetime1">
              <a:rPr lang="en-US" smtClean="0">
                <a:solidFill>
                  <a:srgbClr val="04617B">
                    <a:shade val="90000"/>
                  </a:srgbClr>
                </a:solidFill>
              </a:rPr>
              <a:t>3/10/2020</a:t>
            </a:fld>
            <a:endParaRPr lang="it-IT">
              <a:solidFill>
                <a:srgbClr val="04617B">
                  <a:shade val="90000"/>
                </a:srgbClr>
              </a:solidFill>
            </a:endParaRPr>
          </a:p>
        </p:txBody>
      </p:sp>
      <p:sp>
        <p:nvSpPr>
          <p:cNvPr id="5" name="Segnaposto piè di pagina 21"/>
          <p:cNvSpPr>
            <a:spLocks noGrp="1"/>
          </p:cNvSpPr>
          <p:nvPr>
            <p:ph type="ftr" sz="quarter" idx="11"/>
          </p:nvPr>
        </p:nvSpPr>
        <p:spPr/>
        <p:txBody>
          <a:bodyPr/>
          <a:lstStyle>
            <a:lvl1pPr>
              <a:defRPr/>
            </a:lvl1pPr>
          </a:lstStyle>
          <a:p>
            <a:pPr>
              <a:defRPr/>
            </a:pPr>
            <a:endParaRPr lang="it-IT">
              <a:solidFill>
                <a:srgbClr val="04617B">
                  <a:shade val="90000"/>
                </a:srgbClr>
              </a:solidFill>
            </a:endParaRPr>
          </a:p>
        </p:txBody>
      </p:sp>
      <p:sp>
        <p:nvSpPr>
          <p:cNvPr id="6" name="Segnaposto numero diapositiva 17"/>
          <p:cNvSpPr>
            <a:spLocks noGrp="1"/>
          </p:cNvSpPr>
          <p:nvPr>
            <p:ph type="sldNum" sz="quarter" idx="12"/>
          </p:nvPr>
        </p:nvSpPr>
        <p:spPr/>
        <p:txBody>
          <a:bodyPr/>
          <a:lstStyle>
            <a:lvl1pPr>
              <a:defRPr/>
            </a:lvl1pPr>
          </a:lstStyle>
          <a:p>
            <a:pPr>
              <a:defRPr/>
            </a:pPr>
            <a:fld id="{EE1336AD-64B9-4366-93BE-CED433A6171B}" type="slidenum">
              <a:rPr lang="it-IT">
                <a:solidFill>
                  <a:srgbClr val="04617B">
                    <a:shade val="90000"/>
                  </a:srgbClr>
                </a:solidFill>
              </a:rPr>
              <a:pPr>
                <a:defRPr/>
              </a:pPr>
              <a:t>‹N›</a:t>
            </a:fld>
            <a:endParaRPr lang="it-IT">
              <a:solidFill>
                <a:srgbClr val="04617B">
                  <a:shade val="90000"/>
                </a:srgbClr>
              </a:solidFill>
            </a:endParaRPr>
          </a:p>
        </p:txBody>
      </p:sp>
    </p:spTree>
    <p:extLst>
      <p:ext uri="{BB962C8B-B14F-4D97-AF65-F5344CB8AC3E}">
        <p14:creationId xmlns:p14="http://schemas.microsoft.com/office/powerpoint/2010/main" val="130544494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5.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6.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1E106-12C1-4E68-9886-E1B0099E95AC}" type="datetime1">
              <a:rPr lang="en-US" smtClean="0"/>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3ACB2-0C72-418B-9057-06E7601BD84D}" type="slidenum">
              <a:rPr lang="en-US" smtClean="0"/>
              <a:t>‹N›</a:t>
            </a:fld>
            <a:endParaRPr lang="en-US"/>
          </a:p>
        </p:txBody>
      </p:sp>
    </p:spTree>
    <p:extLst>
      <p:ext uri="{BB962C8B-B14F-4D97-AF65-F5344CB8AC3E}">
        <p14:creationId xmlns:p14="http://schemas.microsoft.com/office/powerpoint/2010/main" val="983547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052"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2053"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A4D83FE3-19D1-45AB-913D-F28D94E01320}" type="datetime1">
              <a:rPr lang="en-US" smtClean="0">
                <a:solidFill>
                  <a:srgbClr val="04617B">
                    <a:shade val="90000"/>
                  </a:srgbClr>
                </a:solidFill>
                <a:cs typeface="Arial" charset="0"/>
              </a:rPr>
              <a:t>3/10/2020</a:t>
            </a:fld>
            <a:endParaRPr lang="it-IT">
              <a:solidFill>
                <a:srgbClr val="04617B">
                  <a:shade val="90000"/>
                </a:srgbClr>
              </a:solidFill>
              <a:cs typeface="Arial" charset="0"/>
            </a:endParaRPr>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it-IT">
              <a:solidFill>
                <a:srgbClr val="04617B">
                  <a:shade val="90000"/>
                </a:srgbClr>
              </a:solidFill>
              <a:cs typeface="Arial" charset="0"/>
            </a:endParaRPr>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4741D7A5-7510-48F2-BD32-BF1270E6BDBB}" type="slidenum">
              <a:rPr lang="it-IT">
                <a:solidFill>
                  <a:srgbClr val="04617B">
                    <a:shade val="90000"/>
                  </a:srgbClr>
                </a:solidFill>
                <a:cs typeface="Arial" charset="0"/>
              </a:rPr>
              <a:pPr fontAlgn="base">
                <a:spcBef>
                  <a:spcPct val="0"/>
                </a:spcBef>
                <a:spcAft>
                  <a:spcPct val="0"/>
                </a:spcAft>
                <a:defRPr/>
              </a:pPr>
              <a:t>‹N›</a:t>
            </a:fld>
            <a:endParaRPr lang="it-IT">
              <a:solidFill>
                <a:srgbClr val="04617B">
                  <a:shade val="90000"/>
                </a:srgbClr>
              </a:solidFill>
              <a:cs typeface="Arial" charset="0"/>
            </a:endParaRPr>
          </a:p>
        </p:txBody>
      </p:sp>
      <p:grpSp>
        <p:nvGrpSpPr>
          <p:cNvPr id="2057"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grpSp>
    </p:spTree>
    <p:extLst>
      <p:ext uri="{BB962C8B-B14F-4D97-AF65-F5344CB8AC3E}">
        <p14:creationId xmlns:p14="http://schemas.microsoft.com/office/powerpoint/2010/main" val="152076417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69C0E17-9D6B-4BC5-9CCF-62AC213C43CB}"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04858DB-0AAD-4A72-BA47-DB58918E528F}"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102355707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D988D2D-CADB-4016-9B5C-650038429593}"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04858DB-0AAD-4A72-BA47-DB58918E528F}"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3238796572"/>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9B77C34-7B82-42AC-9462-90281415A926}" type="datetime1">
              <a:rPr lang="en-US" smtClean="0">
                <a:solidFill>
                  <a:prstClr val="black">
                    <a:tint val="75000"/>
                  </a:prstClr>
                </a:solidFill>
              </a:rPr>
              <a:t>3/10/2020</a:t>
            </a:fld>
            <a:endParaRPr lang="it-IT" dirty="0">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dirty="0">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04858DB-0AAD-4A72-BA47-DB58918E528F}" type="slidenum">
              <a:rPr lang="it-IT">
                <a:solidFill>
                  <a:prstClr val="black">
                    <a:tint val="75000"/>
                  </a:prstClr>
                </a:solidFill>
              </a:rPr>
              <a:pPr>
                <a:defRPr/>
              </a:pPr>
              <a:t>‹N›</a:t>
            </a:fld>
            <a:endParaRPr lang="it-IT" dirty="0">
              <a:solidFill>
                <a:prstClr val="black">
                  <a:tint val="75000"/>
                </a:prstClr>
              </a:solidFill>
            </a:endParaRPr>
          </a:p>
        </p:txBody>
      </p:sp>
    </p:spTree>
    <p:extLst>
      <p:ext uri="{BB962C8B-B14F-4D97-AF65-F5344CB8AC3E}">
        <p14:creationId xmlns:p14="http://schemas.microsoft.com/office/powerpoint/2010/main" val="2618351767"/>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Fare clic per modificare gli stili del testo dello schema</a:t>
            </a:r>
          </a:p>
          <a:p>
            <a:pPr lvl="1"/>
            <a:r>
              <a:rPr lang="en-GB" smtClean="0"/>
              <a:t>Secondo livello</a:t>
            </a:r>
          </a:p>
          <a:p>
            <a:pPr lvl="2"/>
            <a:r>
              <a:rPr lang="en-GB" smtClean="0"/>
              <a:t>Terzo livello</a:t>
            </a:r>
          </a:p>
          <a:p>
            <a:pPr lvl="3"/>
            <a:r>
              <a:rPr lang="en-GB" smtClean="0"/>
              <a:t>Quarto livello</a:t>
            </a:r>
          </a:p>
          <a:p>
            <a:pPr lvl="4"/>
            <a:r>
              <a:rPr lang="en-GB"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solidFill>
                  <a:schemeClr val="tx1"/>
                </a:solidFill>
                <a:latin typeface="+mn-lt"/>
              </a:defRPr>
            </a:lvl1pPr>
          </a:lstStyle>
          <a:p>
            <a:pPr fontAlgn="base">
              <a:spcBef>
                <a:spcPct val="0"/>
              </a:spcBef>
              <a:spcAft>
                <a:spcPct val="0"/>
              </a:spcAft>
              <a:defRPr/>
            </a:pPr>
            <a:fld id="{5694A12C-9CFE-4D75-8A79-0E460C196A78}" type="datetime1">
              <a:rPr lang="en-US" smtClean="0">
                <a:solidFill>
                  <a:srgbClr val="000000"/>
                </a:solidFill>
              </a:rPr>
              <a:t>3/10/2020</a:t>
            </a:fld>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lgn="ct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mn-lt"/>
              </a:defRPr>
            </a:lvl1pPr>
          </a:lstStyle>
          <a:p>
            <a:pPr fontAlgn="base">
              <a:spcBef>
                <a:spcPct val="0"/>
              </a:spcBef>
              <a:spcAft>
                <a:spcPct val="0"/>
              </a:spcAft>
              <a:defRPr/>
            </a:pPr>
            <a:fld id="{5A9509BF-0418-4739-B14B-F3675B6A145C}" type="slidenum">
              <a:rPr lang="en-GB">
                <a:solidFill>
                  <a:srgbClr val="000000"/>
                </a:solidFill>
              </a:rPr>
              <a:pPr fontAlgn="base">
                <a:spcBef>
                  <a:spcPct val="0"/>
                </a:spcBef>
                <a:spcAft>
                  <a:spcPct val="0"/>
                </a:spcAft>
                <a:defRPr/>
              </a:pPr>
              <a:t>‹N›</a:t>
            </a:fld>
            <a:endParaRPr lang="en-GB">
              <a:solidFill>
                <a:srgbClr val="000000"/>
              </a:solidFill>
            </a:endParaRPr>
          </a:p>
        </p:txBody>
      </p:sp>
    </p:spTree>
    <p:extLst>
      <p:ext uri="{BB962C8B-B14F-4D97-AF65-F5344CB8AC3E}">
        <p14:creationId xmlns:p14="http://schemas.microsoft.com/office/powerpoint/2010/main" val="194033591"/>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smtClean="0"/>
              <a:t>Klik om de opmaakprofielen van de modeltekst te bewerken</a:t>
            </a:r>
          </a:p>
          <a:p>
            <a:pPr lvl="1"/>
            <a:r>
              <a:rPr lang="en-US" altLang="nl-NL" smtClean="0"/>
              <a:t>Tweede niveau</a:t>
            </a:r>
          </a:p>
          <a:p>
            <a:pPr lvl="2"/>
            <a:r>
              <a:rPr lang="en-US" altLang="nl-NL" smtClean="0"/>
              <a:t>Derde niveau</a:t>
            </a:r>
          </a:p>
          <a:p>
            <a:pPr lvl="3"/>
            <a:r>
              <a:rPr lang="en-US" altLang="nl-NL" smtClean="0"/>
              <a:t>Vierde niveau</a:t>
            </a:r>
          </a:p>
          <a:p>
            <a:pPr lvl="4"/>
            <a:r>
              <a:rPr lang="en-US" altLang="nl-NL" smtClean="0"/>
              <a:t>Vijfde niveau</a:t>
            </a:r>
          </a:p>
        </p:txBody>
      </p:sp>
      <p:sp>
        <p:nvSpPr>
          <p:cNvPr id="43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u="none">
                <a:latin typeface="Arial" charset="0"/>
              </a:defRPr>
            </a:lvl1pPr>
          </a:lstStyle>
          <a:p>
            <a:pPr fontAlgn="base">
              <a:spcBef>
                <a:spcPct val="0"/>
              </a:spcBef>
              <a:spcAft>
                <a:spcPct val="0"/>
              </a:spcAft>
              <a:defRPr/>
            </a:pPr>
            <a:fld id="{7FF273A6-BDAB-4C81-A0B6-055748EA9CC2}" type="datetime1">
              <a:rPr lang="en-US" smtClean="0">
                <a:solidFill>
                  <a:srgbClr val="000000"/>
                </a:solidFill>
              </a:rPr>
              <a:t>3/10/2020</a:t>
            </a:fld>
            <a:endParaRPr lang="en-US">
              <a:solidFill>
                <a:srgbClr val="000000"/>
              </a:solidFill>
            </a:endParaRPr>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latin typeface="Arial" charset="0"/>
              </a:defRPr>
            </a:lvl1pPr>
          </a:lstStyle>
          <a:p>
            <a:pPr fontAlgn="base">
              <a:spcBef>
                <a:spcPct val="0"/>
              </a:spcBef>
              <a:spcAft>
                <a:spcPct val="0"/>
              </a:spcAft>
              <a:defRPr/>
            </a:pPr>
            <a:endParaRPr lang="en-US">
              <a:solidFill>
                <a:srgbClr val="000000"/>
              </a:solidFill>
            </a:endParaRPr>
          </a:p>
        </p:txBody>
      </p:sp>
      <p:sp>
        <p:nvSpPr>
          <p:cNvPr id="43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u="none" smtClean="0"/>
            </a:lvl1pPr>
          </a:lstStyle>
          <a:p>
            <a:pPr fontAlgn="base">
              <a:spcBef>
                <a:spcPct val="0"/>
              </a:spcBef>
              <a:spcAft>
                <a:spcPct val="0"/>
              </a:spcAft>
              <a:defRPr/>
            </a:pPr>
            <a:fld id="{8DE3F9E8-6D7C-4EBE-9070-2128955AAC91}" type="slidenum">
              <a:rPr lang="en-US" altLang="en-US">
                <a:solidFill>
                  <a:srgbClr val="000000"/>
                </a:solidFill>
              </a:rPr>
              <a:pPr fontAlgn="base">
                <a:spcBef>
                  <a:spcPct val="0"/>
                </a:spcBef>
                <a:spcAft>
                  <a:spcPct val="0"/>
                </a:spcAft>
                <a:defRPr/>
              </a:pPr>
              <a:t>‹N›</a:t>
            </a:fld>
            <a:endParaRPr lang="en-US" altLang="en-US">
              <a:solidFill>
                <a:srgbClr val="000000"/>
              </a:solidFill>
            </a:endParaRPr>
          </a:p>
        </p:txBody>
      </p:sp>
    </p:spTree>
    <p:extLst>
      <p:ext uri="{BB962C8B-B14F-4D97-AF65-F5344CB8AC3E}">
        <p14:creationId xmlns:p14="http://schemas.microsoft.com/office/powerpoint/2010/main" val="212281747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ea typeface="+mn-ea"/>
              </a:defRPr>
            </a:lvl1pPr>
          </a:lstStyle>
          <a:p>
            <a:pPr fontAlgn="base">
              <a:spcBef>
                <a:spcPct val="0"/>
              </a:spcBef>
              <a:spcAft>
                <a:spcPct val="0"/>
              </a:spcAft>
              <a:defRPr/>
            </a:pPr>
            <a:fld id="{F1412DBC-559A-49F9-B568-F16A884E9356}" type="datetime1">
              <a:rPr lang="en-US" smtClean="0">
                <a:solidFill>
                  <a:srgbClr val="000000"/>
                </a:solidFill>
              </a:rPr>
              <a:t>3/10/2020</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ea typeface="+mn-ea"/>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defRPr/>
            </a:pPr>
            <a:fld id="{ED67149F-6F0A-4330-BEE5-7F1B79F750C7}" type="slidenum">
              <a:rPr lang="en-US">
                <a:solidFill>
                  <a:srgbClr val="000000"/>
                </a:solidFill>
                <a:ea typeface="MS PGothic" panose="020B0600070205080204" pitchFamily="34" charset="-128"/>
              </a:rPr>
              <a:pPr fontAlgn="base">
                <a:spcBef>
                  <a:spcPct val="0"/>
                </a:spcBef>
                <a:spcAft>
                  <a:spcPct val="0"/>
                </a:spcAft>
                <a:defRPr/>
              </a:pPr>
              <a:t>‹N›</a:t>
            </a:fld>
            <a:endParaRPr 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6070148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9"/>
          <p:cNvSpPr>
            <a:spLocks noChangeArrowheads="1"/>
          </p:cNvSpPr>
          <p:nvPr userDrawn="1"/>
        </p:nvSpPr>
        <p:spPr bwMode="auto">
          <a:xfrm>
            <a:off x="0" y="6629400"/>
            <a:ext cx="9144000" cy="228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it-IT" sz="2000">
              <a:solidFill>
                <a:srgbClr val="000000"/>
              </a:solidFill>
              <a:latin typeface="Times New Roman" pitchFamily="18" charset="0"/>
              <a:ea typeface="MS PGothic" pitchFamily="34" charset="-128"/>
            </a:endParaRPr>
          </a:p>
        </p:txBody>
      </p:sp>
      <p:sp>
        <p:nvSpPr>
          <p:cNvPr id="1027" name="Oval 37"/>
          <p:cNvSpPr>
            <a:spLocks noChangeArrowheads="1"/>
          </p:cNvSpPr>
          <p:nvPr userDrawn="1"/>
        </p:nvSpPr>
        <p:spPr bwMode="auto">
          <a:xfrm>
            <a:off x="0" y="0"/>
            <a:ext cx="1524000" cy="1385888"/>
          </a:xfrm>
          <a:prstGeom prst="ellipse">
            <a:avLst/>
          </a:prstGeom>
          <a:gradFill rotWithShape="1">
            <a:gsLst>
              <a:gs pos="0">
                <a:srgbClr val="FFEEC5"/>
              </a:gs>
              <a:gs pos="100000">
                <a:srgbClr val="FFFCF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it-IT" sz="2000">
              <a:solidFill>
                <a:srgbClr val="000000"/>
              </a:solidFill>
              <a:latin typeface="Times New Roman" pitchFamily="18" charset="0"/>
              <a:ea typeface="MS PGothic" pitchFamily="34" charset="-128"/>
            </a:endParaRPr>
          </a:p>
        </p:txBody>
      </p:sp>
      <p:sp>
        <p:nvSpPr>
          <p:cNvPr id="1028" name="Rectangle 36"/>
          <p:cNvSpPr>
            <a:spLocks noChangeArrowheads="1"/>
          </p:cNvSpPr>
          <p:nvPr userDrawn="1"/>
        </p:nvSpPr>
        <p:spPr bwMode="auto">
          <a:xfrm>
            <a:off x="990600" y="381000"/>
            <a:ext cx="8153400" cy="762000"/>
          </a:xfrm>
          <a:prstGeom prst="rect">
            <a:avLst/>
          </a:prstGeom>
          <a:gradFill rotWithShape="1">
            <a:gsLst>
              <a:gs pos="0">
                <a:srgbClr val="FFFAED"/>
              </a:gs>
              <a:gs pos="100000">
                <a:srgbClr val="FFEEC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it-IT" sz="2000">
              <a:solidFill>
                <a:srgbClr val="000000"/>
              </a:solidFill>
              <a:latin typeface="Times New Roman" pitchFamily="18" charset="0"/>
              <a:ea typeface="MS PGothic" pitchFamily="34" charset="-128"/>
            </a:endParaRPr>
          </a:p>
        </p:txBody>
      </p:sp>
      <p:sp>
        <p:nvSpPr>
          <p:cNvPr id="1029" name="Rectangle 11"/>
          <p:cNvSpPr>
            <a:spLocks noGrp="1" noChangeArrowheads="1"/>
          </p:cNvSpPr>
          <p:nvPr>
            <p:ph type="title"/>
          </p:nvPr>
        </p:nvSpPr>
        <p:spPr bwMode="auto">
          <a:xfrm>
            <a:off x="990600" y="457200"/>
            <a:ext cx="77724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2"/>
          <p:cNvSpPr>
            <a:spLocks noGrp="1" noChangeArrowheads="1"/>
          </p:cNvSpPr>
          <p:nvPr>
            <p:ph type="body" idx="1"/>
          </p:nvPr>
        </p:nvSpPr>
        <p:spPr bwMode="auto">
          <a:xfrm>
            <a:off x="9906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38"/>
          <p:cNvSpPr>
            <a:spLocks noChangeArrowheads="1"/>
          </p:cNvSpPr>
          <p:nvPr userDrawn="1"/>
        </p:nvSpPr>
        <p:spPr bwMode="auto">
          <a:xfrm>
            <a:off x="381000" y="304800"/>
            <a:ext cx="87630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it-IT" sz="2000">
              <a:solidFill>
                <a:srgbClr val="000000"/>
              </a:solidFill>
              <a:latin typeface="Times New Roman" pitchFamily="18" charset="0"/>
              <a:ea typeface="MS PGothic" pitchFamily="34" charset="-128"/>
            </a:endParaRPr>
          </a:p>
        </p:txBody>
      </p:sp>
      <p:sp>
        <p:nvSpPr>
          <p:cNvPr id="6" name="Slide Number Placeholder 5"/>
          <p:cNvSpPr>
            <a:spLocks noGrp="1"/>
          </p:cNvSpPr>
          <p:nvPr>
            <p:ph type="sldNum" sz="quarter" idx="4"/>
          </p:nvPr>
        </p:nvSpPr>
        <p:spPr>
          <a:xfrm>
            <a:off x="8077200" y="6400800"/>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1400">
                <a:cs typeface="Times New Roman" pitchFamily="18" charset="0"/>
              </a:defRPr>
            </a:lvl1pPr>
          </a:lstStyle>
          <a:p>
            <a:pPr fontAlgn="base">
              <a:spcBef>
                <a:spcPct val="0"/>
              </a:spcBef>
              <a:spcAft>
                <a:spcPct val="0"/>
              </a:spcAft>
            </a:pPr>
            <a:r>
              <a:rPr lang="en-US">
                <a:solidFill>
                  <a:srgbClr val="000000"/>
                </a:solidFill>
                <a:latin typeface="Times New Roman" pitchFamily="18" charset="0"/>
                <a:ea typeface="MS PGothic" pitchFamily="34" charset="-128"/>
              </a:rPr>
              <a:t>1-</a:t>
            </a:r>
            <a:fld id="{BD1E873E-8D6D-42EB-A6E5-FF1FE94CE2F7}" type="slidenum">
              <a:rPr lang="en-US">
                <a:solidFill>
                  <a:srgbClr val="000000"/>
                </a:solidFill>
                <a:latin typeface="Times New Roman" pitchFamily="18" charset="0"/>
                <a:ea typeface="MS PGothic" pitchFamily="34" charset="-128"/>
              </a:rPr>
              <a:pPr fontAlgn="base">
                <a:spcBef>
                  <a:spcPct val="0"/>
                </a:spcBef>
                <a:spcAft>
                  <a:spcPct val="0"/>
                </a:spcAft>
              </a:pPr>
              <a:t>‹N›</a:t>
            </a:fld>
            <a:endParaRPr lang="en-US">
              <a:solidFill>
                <a:srgbClr val="000000"/>
              </a:solidFill>
              <a:latin typeface="Times New Roman" pitchFamily="18" charset="0"/>
              <a:ea typeface="MS PGothic" pitchFamily="34" charset="-128"/>
            </a:endParaRPr>
          </a:p>
        </p:txBody>
      </p:sp>
      <p:sp>
        <p:nvSpPr>
          <p:cNvPr id="1033" name="Rectangle 6"/>
          <p:cNvSpPr>
            <a:spLocks noChangeArrowheads="1"/>
          </p:cNvSpPr>
          <p:nvPr userDrawn="1"/>
        </p:nvSpPr>
        <p:spPr bwMode="auto">
          <a:xfrm>
            <a:off x="1066800" y="6324600"/>
            <a:ext cx="693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400">
                <a:solidFill>
                  <a:srgbClr val="000000"/>
                </a:solidFill>
                <a:latin typeface="Times New Roman" pitchFamily="18" charset="0"/>
                <a:ea typeface="MS PGothic" pitchFamily="34" charset="-128"/>
              </a:rPr>
              <a:t>Copyright © 2014 McGraw-Hill Education. All rights reserved. No reproduction or distribution without the prior written consent of McGraw-Hill Education.</a:t>
            </a:r>
            <a:endParaRPr lang="en-US" sz="2000">
              <a:solidFill>
                <a:srgbClr val="000000"/>
              </a:solidFill>
              <a:latin typeface="Times New Roman" pitchFamily="18" charset="0"/>
              <a:ea typeface="MS PGothic" pitchFamily="34" charset="-128"/>
            </a:endParaRPr>
          </a:p>
        </p:txBody>
      </p:sp>
    </p:spTree>
    <p:extLst>
      <p:ext uri="{BB962C8B-B14F-4D97-AF65-F5344CB8AC3E}">
        <p14:creationId xmlns:p14="http://schemas.microsoft.com/office/powerpoint/2010/main" val="3296685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l" rtl="0" eaLnBrk="0" fontAlgn="base" hangingPunct="0">
        <a:lnSpc>
          <a:spcPct val="85000"/>
        </a:lnSpc>
        <a:spcBef>
          <a:spcPct val="0"/>
        </a:spcBef>
        <a:spcAft>
          <a:spcPct val="0"/>
        </a:spcAft>
        <a:defRPr kumimoji="1" sz="3600" b="1">
          <a:solidFill>
            <a:schemeClr val="accent1"/>
          </a:solidFill>
          <a:latin typeface="+mj-lt"/>
          <a:ea typeface="MS PGothic" pitchFamily="34" charset="-128"/>
          <a:cs typeface="+mj-cs"/>
        </a:defRPr>
      </a:lvl1pPr>
      <a:lvl2pPr algn="l" rtl="0" eaLnBrk="0" fontAlgn="base" hangingPunct="0">
        <a:lnSpc>
          <a:spcPct val="85000"/>
        </a:lnSpc>
        <a:spcBef>
          <a:spcPct val="0"/>
        </a:spcBef>
        <a:spcAft>
          <a:spcPct val="0"/>
        </a:spcAft>
        <a:defRPr kumimoji="1" sz="3600" b="1">
          <a:solidFill>
            <a:schemeClr val="accent1"/>
          </a:solidFill>
          <a:latin typeface="Arial" charset="0"/>
          <a:ea typeface="MS PGothic" pitchFamily="34" charset="-128"/>
          <a:cs typeface="Arial" charset="0"/>
        </a:defRPr>
      </a:lvl2pPr>
      <a:lvl3pPr algn="l" rtl="0" eaLnBrk="0" fontAlgn="base" hangingPunct="0">
        <a:lnSpc>
          <a:spcPct val="85000"/>
        </a:lnSpc>
        <a:spcBef>
          <a:spcPct val="0"/>
        </a:spcBef>
        <a:spcAft>
          <a:spcPct val="0"/>
        </a:spcAft>
        <a:defRPr kumimoji="1" sz="3600" b="1">
          <a:solidFill>
            <a:schemeClr val="accent1"/>
          </a:solidFill>
          <a:latin typeface="Arial" charset="0"/>
          <a:ea typeface="MS PGothic" pitchFamily="34" charset="-128"/>
          <a:cs typeface="Arial" charset="0"/>
        </a:defRPr>
      </a:lvl3pPr>
      <a:lvl4pPr algn="l" rtl="0" eaLnBrk="0" fontAlgn="base" hangingPunct="0">
        <a:lnSpc>
          <a:spcPct val="85000"/>
        </a:lnSpc>
        <a:spcBef>
          <a:spcPct val="0"/>
        </a:spcBef>
        <a:spcAft>
          <a:spcPct val="0"/>
        </a:spcAft>
        <a:defRPr kumimoji="1" sz="3600" b="1">
          <a:solidFill>
            <a:schemeClr val="accent1"/>
          </a:solidFill>
          <a:latin typeface="Arial" charset="0"/>
          <a:ea typeface="MS PGothic" pitchFamily="34" charset="-128"/>
          <a:cs typeface="Arial" charset="0"/>
        </a:defRPr>
      </a:lvl4pPr>
      <a:lvl5pPr algn="l" rtl="0" eaLnBrk="0" fontAlgn="base" hangingPunct="0">
        <a:lnSpc>
          <a:spcPct val="85000"/>
        </a:lnSpc>
        <a:spcBef>
          <a:spcPct val="0"/>
        </a:spcBef>
        <a:spcAft>
          <a:spcPct val="0"/>
        </a:spcAft>
        <a:defRPr kumimoji="1" sz="3600" b="1">
          <a:solidFill>
            <a:schemeClr val="accent1"/>
          </a:solidFill>
          <a:latin typeface="Arial" charset="0"/>
          <a:ea typeface="MS PGothic" pitchFamily="34" charset="-128"/>
          <a:cs typeface="Arial" charset="0"/>
        </a:defRPr>
      </a:lvl5pPr>
      <a:lvl6pPr marL="457200" algn="l" rtl="0" fontAlgn="base">
        <a:lnSpc>
          <a:spcPct val="85000"/>
        </a:lnSpc>
        <a:spcBef>
          <a:spcPct val="0"/>
        </a:spcBef>
        <a:spcAft>
          <a:spcPct val="0"/>
        </a:spcAft>
        <a:defRPr kumimoji="1" sz="3600" b="1">
          <a:solidFill>
            <a:schemeClr val="accent1"/>
          </a:solidFill>
          <a:latin typeface="Arial" charset="0"/>
          <a:cs typeface="Arial" charset="0"/>
        </a:defRPr>
      </a:lvl6pPr>
      <a:lvl7pPr marL="914400" algn="l" rtl="0" fontAlgn="base">
        <a:lnSpc>
          <a:spcPct val="85000"/>
        </a:lnSpc>
        <a:spcBef>
          <a:spcPct val="0"/>
        </a:spcBef>
        <a:spcAft>
          <a:spcPct val="0"/>
        </a:spcAft>
        <a:defRPr kumimoji="1" sz="3600" b="1">
          <a:solidFill>
            <a:schemeClr val="accent1"/>
          </a:solidFill>
          <a:latin typeface="Arial" charset="0"/>
          <a:cs typeface="Arial" charset="0"/>
        </a:defRPr>
      </a:lvl7pPr>
      <a:lvl8pPr marL="1371600" algn="l" rtl="0" fontAlgn="base">
        <a:lnSpc>
          <a:spcPct val="85000"/>
        </a:lnSpc>
        <a:spcBef>
          <a:spcPct val="0"/>
        </a:spcBef>
        <a:spcAft>
          <a:spcPct val="0"/>
        </a:spcAft>
        <a:defRPr kumimoji="1" sz="3600" b="1">
          <a:solidFill>
            <a:schemeClr val="accent1"/>
          </a:solidFill>
          <a:latin typeface="Arial" charset="0"/>
          <a:cs typeface="Arial" charset="0"/>
        </a:defRPr>
      </a:lvl8pPr>
      <a:lvl9pPr marL="1828800" algn="l" rtl="0" fontAlgn="base">
        <a:lnSpc>
          <a:spcPct val="85000"/>
        </a:lnSpc>
        <a:spcBef>
          <a:spcPct val="0"/>
        </a:spcBef>
        <a:spcAft>
          <a:spcPct val="0"/>
        </a:spcAft>
        <a:defRPr kumimoji="1" sz="3600" b="1">
          <a:solidFill>
            <a:schemeClr val="accent1"/>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150000"/>
        <a:buFont typeface="Arial" pitchFamily="34" charset="0"/>
        <a:buChar char="•"/>
        <a:defRPr kumimoji="1" sz="3200" b="1">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Arial" pitchFamily="34" charset="0"/>
        <a:buChar char="–"/>
        <a:defRPr kumimoji="1" sz="2800" b="1">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accent1"/>
        </a:buClr>
        <a:buFont typeface="Arial" pitchFamily="34" charset="0"/>
        <a:buChar char="•"/>
        <a:defRPr kumimoji="1"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accent1"/>
        </a:buClr>
        <a:buFont typeface="Arial" pitchFamily="34" charset="0"/>
        <a:buChar char="–"/>
        <a:defRPr kumimoji="1"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accent1"/>
        </a:buClr>
        <a:buFont typeface="Arial" pitchFamily="34" charset="0"/>
        <a:buChar char="•"/>
        <a:defRPr kumimoji="1" sz="2000">
          <a:solidFill>
            <a:schemeClr val="tx1"/>
          </a:solidFill>
          <a:latin typeface="+mn-lt"/>
          <a:ea typeface="Arial" charset="0"/>
          <a:cs typeface="+mn-cs"/>
        </a:defRPr>
      </a:lvl5pPr>
      <a:lvl6pPr marL="2514600" indent="-228600" algn="l" rtl="0" fontAlgn="base">
        <a:spcBef>
          <a:spcPct val="20000"/>
        </a:spcBef>
        <a:spcAft>
          <a:spcPct val="0"/>
        </a:spcAft>
        <a:buClr>
          <a:schemeClr val="accent1"/>
        </a:buClr>
        <a:buFont typeface="Arial" charset="0"/>
        <a:buChar char="•"/>
        <a:defRPr kumimoji="1" sz="2000">
          <a:solidFill>
            <a:schemeClr val="tx1"/>
          </a:solidFill>
          <a:latin typeface="+mn-lt"/>
          <a:cs typeface="+mn-cs"/>
        </a:defRPr>
      </a:lvl6pPr>
      <a:lvl7pPr marL="2971800" indent="-228600" algn="l" rtl="0" fontAlgn="base">
        <a:spcBef>
          <a:spcPct val="20000"/>
        </a:spcBef>
        <a:spcAft>
          <a:spcPct val="0"/>
        </a:spcAft>
        <a:buClr>
          <a:schemeClr val="accent1"/>
        </a:buClr>
        <a:buFont typeface="Arial" charset="0"/>
        <a:buChar char="•"/>
        <a:defRPr kumimoji="1" sz="2000">
          <a:solidFill>
            <a:schemeClr val="tx1"/>
          </a:solidFill>
          <a:latin typeface="+mn-lt"/>
          <a:cs typeface="+mn-cs"/>
        </a:defRPr>
      </a:lvl7pPr>
      <a:lvl8pPr marL="3429000" indent="-228600" algn="l" rtl="0" fontAlgn="base">
        <a:spcBef>
          <a:spcPct val="20000"/>
        </a:spcBef>
        <a:spcAft>
          <a:spcPct val="0"/>
        </a:spcAft>
        <a:buClr>
          <a:schemeClr val="accent1"/>
        </a:buClr>
        <a:buFont typeface="Arial" charset="0"/>
        <a:buChar char="•"/>
        <a:defRPr kumimoji="1" sz="2000">
          <a:solidFill>
            <a:schemeClr val="tx1"/>
          </a:solidFill>
          <a:latin typeface="+mn-lt"/>
          <a:cs typeface="+mn-cs"/>
        </a:defRPr>
      </a:lvl8pPr>
      <a:lvl9pPr marL="3886200" indent="-228600" algn="l" rtl="0" fontAlgn="base">
        <a:spcBef>
          <a:spcPct val="20000"/>
        </a:spcBef>
        <a:spcAft>
          <a:spcPct val="0"/>
        </a:spcAft>
        <a:buClr>
          <a:schemeClr val="accent1"/>
        </a:buClr>
        <a:buFont typeface="Arial" charset="0"/>
        <a:buChar char="•"/>
        <a:defRPr kumimoji="1"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39"/>
          <p:cNvSpPr>
            <a:spLocks noChangeArrowheads="1"/>
          </p:cNvSpPr>
          <p:nvPr userDrawn="1"/>
        </p:nvSpPr>
        <p:spPr bwMode="auto">
          <a:xfrm>
            <a:off x="0" y="6629400"/>
            <a:ext cx="9144000" cy="228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it-IT" sz="2000">
              <a:solidFill>
                <a:srgbClr val="000000"/>
              </a:solidFill>
              <a:latin typeface="Times New Roman" pitchFamily="18" charset="0"/>
              <a:ea typeface="MS PGothic" pitchFamily="34" charset="-128"/>
            </a:endParaRPr>
          </a:p>
        </p:txBody>
      </p:sp>
      <p:sp>
        <p:nvSpPr>
          <p:cNvPr id="1027" name="Oval 37"/>
          <p:cNvSpPr>
            <a:spLocks noChangeArrowheads="1"/>
          </p:cNvSpPr>
          <p:nvPr userDrawn="1"/>
        </p:nvSpPr>
        <p:spPr bwMode="auto">
          <a:xfrm>
            <a:off x="0" y="0"/>
            <a:ext cx="1524000" cy="1385888"/>
          </a:xfrm>
          <a:prstGeom prst="ellipse">
            <a:avLst/>
          </a:prstGeom>
          <a:gradFill rotWithShape="1">
            <a:gsLst>
              <a:gs pos="0">
                <a:srgbClr val="FFEEC5"/>
              </a:gs>
              <a:gs pos="100000">
                <a:srgbClr val="FFFCF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it-IT" sz="2000">
              <a:solidFill>
                <a:srgbClr val="000000"/>
              </a:solidFill>
              <a:latin typeface="Times New Roman" pitchFamily="18" charset="0"/>
              <a:ea typeface="MS PGothic" pitchFamily="34" charset="-128"/>
            </a:endParaRPr>
          </a:p>
        </p:txBody>
      </p:sp>
      <p:sp>
        <p:nvSpPr>
          <p:cNvPr id="1028" name="Rectangle 36"/>
          <p:cNvSpPr>
            <a:spLocks noChangeArrowheads="1"/>
          </p:cNvSpPr>
          <p:nvPr userDrawn="1"/>
        </p:nvSpPr>
        <p:spPr bwMode="auto">
          <a:xfrm>
            <a:off x="990600" y="381000"/>
            <a:ext cx="8153400" cy="762000"/>
          </a:xfrm>
          <a:prstGeom prst="rect">
            <a:avLst/>
          </a:prstGeom>
          <a:gradFill rotWithShape="1">
            <a:gsLst>
              <a:gs pos="0">
                <a:srgbClr val="FFFAED"/>
              </a:gs>
              <a:gs pos="100000">
                <a:srgbClr val="FFEEC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it-IT" sz="2000">
              <a:solidFill>
                <a:srgbClr val="000000"/>
              </a:solidFill>
              <a:latin typeface="Times New Roman" pitchFamily="18" charset="0"/>
              <a:ea typeface="MS PGothic" pitchFamily="34" charset="-128"/>
            </a:endParaRPr>
          </a:p>
        </p:txBody>
      </p:sp>
      <p:sp>
        <p:nvSpPr>
          <p:cNvPr id="1029" name="Rectangle 11"/>
          <p:cNvSpPr>
            <a:spLocks noGrp="1" noChangeArrowheads="1"/>
          </p:cNvSpPr>
          <p:nvPr>
            <p:ph type="title"/>
          </p:nvPr>
        </p:nvSpPr>
        <p:spPr bwMode="auto">
          <a:xfrm>
            <a:off x="990600" y="457200"/>
            <a:ext cx="77724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2"/>
          <p:cNvSpPr>
            <a:spLocks noGrp="1" noChangeArrowheads="1"/>
          </p:cNvSpPr>
          <p:nvPr>
            <p:ph type="body" idx="1"/>
          </p:nvPr>
        </p:nvSpPr>
        <p:spPr bwMode="auto">
          <a:xfrm>
            <a:off x="9906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38"/>
          <p:cNvSpPr>
            <a:spLocks noChangeArrowheads="1"/>
          </p:cNvSpPr>
          <p:nvPr userDrawn="1"/>
        </p:nvSpPr>
        <p:spPr bwMode="auto">
          <a:xfrm>
            <a:off x="381000" y="304800"/>
            <a:ext cx="87630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it-IT" sz="2000">
              <a:solidFill>
                <a:srgbClr val="000000"/>
              </a:solidFill>
              <a:latin typeface="Times New Roman" pitchFamily="18" charset="0"/>
              <a:ea typeface="MS PGothic" pitchFamily="34" charset="-128"/>
            </a:endParaRPr>
          </a:p>
        </p:txBody>
      </p:sp>
      <p:sp>
        <p:nvSpPr>
          <p:cNvPr id="6" name="Slide Number Placeholder 5"/>
          <p:cNvSpPr>
            <a:spLocks noGrp="1"/>
          </p:cNvSpPr>
          <p:nvPr>
            <p:ph type="sldNum" sz="quarter" idx="4"/>
          </p:nvPr>
        </p:nvSpPr>
        <p:spPr>
          <a:xfrm>
            <a:off x="8077200" y="6400800"/>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1400">
                <a:cs typeface="Times New Roman" pitchFamily="18" charset="0"/>
              </a:defRPr>
            </a:lvl1pPr>
          </a:lstStyle>
          <a:p>
            <a:pPr fontAlgn="base">
              <a:spcBef>
                <a:spcPct val="0"/>
              </a:spcBef>
              <a:spcAft>
                <a:spcPct val="0"/>
              </a:spcAft>
            </a:pPr>
            <a:r>
              <a:rPr lang="en-US">
                <a:solidFill>
                  <a:srgbClr val="000000"/>
                </a:solidFill>
                <a:latin typeface="Times New Roman" pitchFamily="18" charset="0"/>
                <a:ea typeface="MS PGothic" pitchFamily="34" charset="-128"/>
              </a:rPr>
              <a:t>1-</a:t>
            </a:r>
            <a:fld id="{BD1E873E-8D6D-42EB-A6E5-FF1FE94CE2F7}" type="slidenum">
              <a:rPr lang="en-US">
                <a:solidFill>
                  <a:srgbClr val="000000"/>
                </a:solidFill>
                <a:latin typeface="Times New Roman" pitchFamily="18" charset="0"/>
                <a:ea typeface="MS PGothic" pitchFamily="34" charset="-128"/>
              </a:rPr>
              <a:pPr fontAlgn="base">
                <a:spcBef>
                  <a:spcPct val="0"/>
                </a:spcBef>
                <a:spcAft>
                  <a:spcPct val="0"/>
                </a:spcAft>
              </a:pPr>
              <a:t>‹N›</a:t>
            </a:fld>
            <a:endParaRPr lang="en-US">
              <a:solidFill>
                <a:srgbClr val="000000"/>
              </a:solidFill>
              <a:latin typeface="Times New Roman" pitchFamily="18" charset="0"/>
              <a:ea typeface="MS PGothic" pitchFamily="34" charset="-128"/>
            </a:endParaRPr>
          </a:p>
        </p:txBody>
      </p:sp>
      <p:sp>
        <p:nvSpPr>
          <p:cNvPr id="1033" name="Rectangle 6"/>
          <p:cNvSpPr>
            <a:spLocks noChangeArrowheads="1"/>
          </p:cNvSpPr>
          <p:nvPr userDrawn="1"/>
        </p:nvSpPr>
        <p:spPr bwMode="auto">
          <a:xfrm>
            <a:off x="1066800" y="6324600"/>
            <a:ext cx="693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400">
                <a:solidFill>
                  <a:srgbClr val="000000"/>
                </a:solidFill>
                <a:latin typeface="Times New Roman" pitchFamily="18" charset="0"/>
                <a:ea typeface="MS PGothic" pitchFamily="34" charset="-128"/>
              </a:rPr>
              <a:t>Copyright © 2014 McGraw-Hill Education. All rights reserved. No reproduction or distribution without the prior written consent of McGraw-Hill Education.</a:t>
            </a:r>
            <a:endParaRPr lang="en-US" sz="2000">
              <a:solidFill>
                <a:srgbClr val="000000"/>
              </a:solidFill>
              <a:latin typeface="Times New Roman" pitchFamily="18" charset="0"/>
              <a:ea typeface="MS PGothic" pitchFamily="34" charset="-128"/>
            </a:endParaRPr>
          </a:p>
        </p:txBody>
      </p:sp>
    </p:spTree>
    <p:extLst>
      <p:ext uri="{BB962C8B-B14F-4D97-AF65-F5344CB8AC3E}">
        <p14:creationId xmlns:p14="http://schemas.microsoft.com/office/powerpoint/2010/main" val="34423562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l" rtl="0" eaLnBrk="0" fontAlgn="base" hangingPunct="0">
        <a:lnSpc>
          <a:spcPct val="85000"/>
        </a:lnSpc>
        <a:spcBef>
          <a:spcPct val="0"/>
        </a:spcBef>
        <a:spcAft>
          <a:spcPct val="0"/>
        </a:spcAft>
        <a:defRPr kumimoji="1" sz="3600" b="1">
          <a:solidFill>
            <a:schemeClr val="accent1"/>
          </a:solidFill>
          <a:latin typeface="+mj-lt"/>
          <a:ea typeface="MS PGothic" pitchFamily="34" charset="-128"/>
          <a:cs typeface="+mj-cs"/>
        </a:defRPr>
      </a:lvl1pPr>
      <a:lvl2pPr algn="l" rtl="0" eaLnBrk="0" fontAlgn="base" hangingPunct="0">
        <a:lnSpc>
          <a:spcPct val="85000"/>
        </a:lnSpc>
        <a:spcBef>
          <a:spcPct val="0"/>
        </a:spcBef>
        <a:spcAft>
          <a:spcPct val="0"/>
        </a:spcAft>
        <a:defRPr kumimoji="1" sz="3600" b="1">
          <a:solidFill>
            <a:schemeClr val="accent1"/>
          </a:solidFill>
          <a:latin typeface="Arial" charset="0"/>
          <a:ea typeface="MS PGothic" pitchFamily="34" charset="-128"/>
          <a:cs typeface="Arial" charset="0"/>
        </a:defRPr>
      </a:lvl2pPr>
      <a:lvl3pPr algn="l" rtl="0" eaLnBrk="0" fontAlgn="base" hangingPunct="0">
        <a:lnSpc>
          <a:spcPct val="85000"/>
        </a:lnSpc>
        <a:spcBef>
          <a:spcPct val="0"/>
        </a:spcBef>
        <a:spcAft>
          <a:spcPct val="0"/>
        </a:spcAft>
        <a:defRPr kumimoji="1" sz="3600" b="1">
          <a:solidFill>
            <a:schemeClr val="accent1"/>
          </a:solidFill>
          <a:latin typeface="Arial" charset="0"/>
          <a:ea typeface="MS PGothic" pitchFamily="34" charset="-128"/>
          <a:cs typeface="Arial" charset="0"/>
        </a:defRPr>
      </a:lvl3pPr>
      <a:lvl4pPr algn="l" rtl="0" eaLnBrk="0" fontAlgn="base" hangingPunct="0">
        <a:lnSpc>
          <a:spcPct val="85000"/>
        </a:lnSpc>
        <a:spcBef>
          <a:spcPct val="0"/>
        </a:spcBef>
        <a:spcAft>
          <a:spcPct val="0"/>
        </a:spcAft>
        <a:defRPr kumimoji="1" sz="3600" b="1">
          <a:solidFill>
            <a:schemeClr val="accent1"/>
          </a:solidFill>
          <a:latin typeface="Arial" charset="0"/>
          <a:ea typeface="MS PGothic" pitchFamily="34" charset="-128"/>
          <a:cs typeface="Arial" charset="0"/>
        </a:defRPr>
      </a:lvl4pPr>
      <a:lvl5pPr algn="l" rtl="0" eaLnBrk="0" fontAlgn="base" hangingPunct="0">
        <a:lnSpc>
          <a:spcPct val="85000"/>
        </a:lnSpc>
        <a:spcBef>
          <a:spcPct val="0"/>
        </a:spcBef>
        <a:spcAft>
          <a:spcPct val="0"/>
        </a:spcAft>
        <a:defRPr kumimoji="1" sz="3600" b="1">
          <a:solidFill>
            <a:schemeClr val="accent1"/>
          </a:solidFill>
          <a:latin typeface="Arial" charset="0"/>
          <a:ea typeface="MS PGothic" pitchFamily="34" charset="-128"/>
          <a:cs typeface="Arial" charset="0"/>
        </a:defRPr>
      </a:lvl5pPr>
      <a:lvl6pPr marL="457200" algn="l" rtl="0" fontAlgn="base">
        <a:lnSpc>
          <a:spcPct val="85000"/>
        </a:lnSpc>
        <a:spcBef>
          <a:spcPct val="0"/>
        </a:spcBef>
        <a:spcAft>
          <a:spcPct val="0"/>
        </a:spcAft>
        <a:defRPr kumimoji="1" sz="3600" b="1">
          <a:solidFill>
            <a:schemeClr val="accent1"/>
          </a:solidFill>
          <a:latin typeface="Arial" charset="0"/>
          <a:cs typeface="Arial" charset="0"/>
        </a:defRPr>
      </a:lvl6pPr>
      <a:lvl7pPr marL="914400" algn="l" rtl="0" fontAlgn="base">
        <a:lnSpc>
          <a:spcPct val="85000"/>
        </a:lnSpc>
        <a:spcBef>
          <a:spcPct val="0"/>
        </a:spcBef>
        <a:spcAft>
          <a:spcPct val="0"/>
        </a:spcAft>
        <a:defRPr kumimoji="1" sz="3600" b="1">
          <a:solidFill>
            <a:schemeClr val="accent1"/>
          </a:solidFill>
          <a:latin typeface="Arial" charset="0"/>
          <a:cs typeface="Arial" charset="0"/>
        </a:defRPr>
      </a:lvl7pPr>
      <a:lvl8pPr marL="1371600" algn="l" rtl="0" fontAlgn="base">
        <a:lnSpc>
          <a:spcPct val="85000"/>
        </a:lnSpc>
        <a:spcBef>
          <a:spcPct val="0"/>
        </a:spcBef>
        <a:spcAft>
          <a:spcPct val="0"/>
        </a:spcAft>
        <a:defRPr kumimoji="1" sz="3600" b="1">
          <a:solidFill>
            <a:schemeClr val="accent1"/>
          </a:solidFill>
          <a:latin typeface="Arial" charset="0"/>
          <a:cs typeface="Arial" charset="0"/>
        </a:defRPr>
      </a:lvl8pPr>
      <a:lvl9pPr marL="1828800" algn="l" rtl="0" fontAlgn="base">
        <a:lnSpc>
          <a:spcPct val="85000"/>
        </a:lnSpc>
        <a:spcBef>
          <a:spcPct val="0"/>
        </a:spcBef>
        <a:spcAft>
          <a:spcPct val="0"/>
        </a:spcAft>
        <a:defRPr kumimoji="1" sz="3600" b="1">
          <a:solidFill>
            <a:schemeClr val="accent1"/>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150000"/>
        <a:buFont typeface="Arial" pitchFamily="34" charset="0"/>
        <a:buChar char="•"/>
        <a:defRPr kumimoji="1" sz="3200" b="1">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chemeClr val="accent1"/>
        </a:buClr>
        <a:buFont typeface="Arial" pitchFamily="34" charset="0"/>
        <a:buChar char="–"/>
        <a:defRPr kumimoji="1" sz="2800" b="1">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accent1"/>
        </a:buClr>
        <a:buFont typeface="Arial" pitchFamily="34" charset="0"/>
        <a:buChar char="•"/>
        <a:defRPr kumimoji="1"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accent1"/>
        </a:buClr>
        <a:buFont typeface="Arial" pitchFamily="34" charset="0"/>
        <a:buChar char="–"/>
        <a:defRPr kumimoji="1"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accent1"/>
        </a:buClr>
        <a:buFont typeface="Arial" pitchFamily="34" charset="0"/>
        <a:buChar char="•"/>
        <a:defRPr kumimoji="1" sz="2000">
          <a:solidFill>
            <a:schemeClr val="tx1"/>
          </a:solidFill>
          <a:latin typeface="+mn-lt"/>
          <a:ea typeface="Arial" charset="0"/>
          <a:cs typeface="+mn-cs"/>
        </a:defRPr>
      </a:lvl5pPr>
      <a:lvl6pPr marL="2514600" indent="-228600" algn="l" rtl="0" fontAlgn="base">
        <a:spcBef>
          <a:spcPct val="20000"/>
        </a:spcBef>
        <a:spcAft>
          <a:spcPct val="0"/>
        </a:spcAft>
        <a:buClr>
          <a:schemeClr val="accent1"/>
        </a:buClr>
        <a:buFont typeface="Arial" charset="0"/>
        <a:buChar char="•"/>
        <a:defRPr kumimoji="1" sz="2000">
          <a:solidFill>
            <a:schemeClr val="tx1"/>
          </a:solidFill>
          <a:latin typeface="+mn-lt"/>
          <a:cs typeface="+mn-cs"/>
        </a:defRPr>
      </a:lvl6pPr>
      <a:lvl7pPr marL="2971800" indent="-228600" algn="l" rtl="0" fontAlgn="base">
        <a:spcBef>
          <a:spcPct val="20000"/>
        </a:spcBef>
        <a:spcAft>
          <a:spcPct val="0"/>
        </a:spcAft>
        <a:buClr>
          <a:schemeClr val="accent1"/>
        </a:buClr>
        <a:buFont typeface="Arial" charset="0"/>
        <a:buChar char="•"/>
        <a:defRPr kumimoji="1" sz="2000">
          <a:solidFill>
            <a:schemeClr val="tx1"/>
          </a:solidFill>
          <a:latin typeface="+mn-lt"/>
          <a:cs typeface="+mn-cs"/>
        </a:defRPr>
      </a:lvl7pPr>
      <a:lvl8pPr marL="3429000" indent="-228600" algn="l" rtl="0" fontAlgn="base">
        <a:spcBef>
          <a:spcPct val="20000"/>
        </a:spcBef>
        <a:spcAft>
          <a:spcPct val="0"/>
        </a:spcAft>
        <a:buClr>
          <a:schemeClr val="accent1"/>
        </a:buClr>
        <a:buFont typeface="Arial" charset="0"/>
        <a:buChar char="•"/>
        <a:defRPr kumimoji="1" sz="2000">
          <a:solidFill>
            <a:schemeClr val="tx1"/>
          </a:solidFill>
          <a:latin typeface="+mn-lt"/>
          <a:cs typeface="+mn-cs"/>
        </a:defRPr>
      </a:lvl8pPr>
      <a:lvl9pPr marL="3886200" indent="-228600" algn="l" rtl="0" fontAlgn="base">
        <a:spcBef>
          <a:spcPct val="20000"/>
        </a:spcBef>
        <a:spcAft>
          <a:spcPct val="0"/>
        </a:spcAft>
        <a:buClr>
          <a:schemeClr val="accent1"/>
        </a:buClr>
        <a:buFont typeface="Arial" charset="0"/>
        <a:buChar char="•"/>
        <a:defRPr kumimoji="1"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D5D5D"/>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a:p>
            <a:pPr lvl="4"/>
            <a:r>
              <a:rPr lang="it-IT"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fontAlgn="base">
              <a:spcBef>
                <a:spcPct val="0"/>
              </a:spcBef>
              <a:spcAft>
                <a:spcPct val="0"/>
              </a:spcAft>
              <a:defRPr/>
            </a:pPr>
            <a:fld id="{7935A643-DA28-4EAF-B814-D8A565CE0F0D}" type="datetime1">
              <a:rPr lang="en-US" smtClean="0">
                <a:solidFill>
                  <a:srgbClr val="000000"/>
                </a:solidFill>
              </a:rPr>
              <a:t>3/10/2020</a:t>
            </a:fld>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B7DC254-0507-FE4F-9677-265D067AACA9}" type="slidenum">
              <a:rPr lang="it-IT" altLang="it-IT">
                <a:solidFill>
                  <a:srgbClr val="000000"/>
                </a:solidFill>
              </a:rPr>
              <a:pPr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18242666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fld id="{60D63670-5D05-4632-87E0-4736B648DBD3}" type="datetime1">
              <a:rPr lang="en-US" smtClean="0">
                <a:solidFill>
                  <a:prstClr val="black">
                    <a:tint val="75000"/>
                  </a:prstClr>
                </a:solidFill>
                <a:latin typeface="Arial" charset="0"/>
              </a:rPr>
              <a:t>3/10/2020</a:t>
            </a:fld>
            <a:endParaRPr lang="it-IT">
              <a:solidFill>
                <a:prstClr val="black">
                  <a:tint val="75000"/>
                </a:prstClr>
              </a:solidFill>
              <a:latin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it-IT">
              <a:solidFill>
                <a:prstClr val="black">
                  <a:tint val="75000"/>
                </a:prstClr>
              </a:solidFill>
              <a:latin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fld id="{0B7DC254-0507-FE4F-9677-265D067AACA9}" type="slidenum">
              <a:rPr lang="it-IT" altLang="it-IT" smtClean="0">
                <a:solidFill>
                  <a:prstClr val="black">
                    <a:tint val="75000"/>
                  </a:prstClr>
                </a:solidFill>
                <a:latin typeface="Arial" charset="0"/>
              </a:rPr>
              <a:pPr eaLnBrk="0" fontAlgn="base" hangingPunct="0">
                <a:spcBef>
                  <a:spcPct val="0"/>
                </a:spcBef>
                <a:spcAft>
                  <a:spcPct val="0"/>
                </a:spcAft>
                <a:defRPr/>
              </a:pPr>
              <a:t>‹N›</a:t>
            </a:fld>
            <a:endParaRPr lang="it-IT" altLang="it-IT">
              <a:solidFill>
                <a:prstClr val="black">
                  <a:tint val="75000"/>
                </a:prstClr>
              </a:solidFill>
              <a:latin typeface="Arial" charset="0"/>
            </a:endParaRPr>
          </a:p>
        </p:txBody>
      </p:sp>
    </p:spTree>
    <p:extLst>
      <p:ext uri="{BB962C8B-B14F-4D97-AF65-F5344CB8AC3E}">
        <p14:creationId xmlns:p14="http://schemas.microsoft.com/office/powerpoint/2010/main" val="218491842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DE6EC420-EDC0-46B1-AFAE-161413AD6061}" type="datetime1">
              <a:rPr lang="en-US" smtClean="0">
                <a:solidFill>
                  <a:prstClr val="black">
                    <a:tint val="75000"/>
                  </a:prstClr>
                </a:solidFill>
              </a:rPr>
              <a:t>3/10/2020</a:t>
            </a:fld>
            <a:endParaRPr lang="it-IT">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it-IT">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2611EFBF-F417-2A4E-BDA6-6946DA183319}" type="slidenum">
              <a:rPr lang="it-IT" smtClean="0">
                <a:solidFill>
                  <a:prstClr val="black">
                    <a:tint val="75000"/>
                  </a:prstClr>
                </a:solidFill>
              </a:rPr>
              <a:pPr defTabSz="457200"/>
              <a:t>‹N›</a:t>
            </a:fld>
            <a:endParaRPr lang="it-IT">
              <a:solidFill>
                <a:prstClr val="black">
                  <a:tint val="75000"/>
                </a:prstClr>
              </a:solidFill>
            </a:endParaRPr>
          </a:p>
        </p:txBody>
      </p:sp>
    </p:spTree>
    <p:extLst>
      <p:ext uri="{BB962C8B-B14F-4D97-AF65-F5344CB8AC3E}">
        <p14:creationId xmlns:p14="http://schemas.microsoft.com/office/powerpoint/2010/main" val="229699183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ea typeface="+mn-ea"/>
              </a:defRPr>
            </a:lvl1pPr>
          </a:lstStyle>
          <a:p>
            <a:pPr fontAlgn="base">
              <a:spcBef>
                <a:spcPct val="0"/>
              </a:spcBef>
              <a:spcAft>
                <a:spcPct val="0"/>
              </a:spcAft>
              <a:defRPr/>
            </a:pPr>
            <a:fld id="{B2850F67-E56C-454C-927E-070C0466C285}" type="datetime1">
              <a:rPr lang="en-US" smtClean="0">
                <a:solidFill>
                  <a:srgbClr val="000000"/>
                </a:solidFill>
              </a:rPr>
              <a:t>3/10/2020</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ea typeface="+mn-ea"/>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8B811A03-78A6-458A-AA57-017A62D49E00}" type="slidenum">
              <a:rPr lang="en-US" smtClean="0">
                <a:solidFill>
                  <a:srgbClr val="000000"/>
                </a:solidFill>
                <a:ea typeface="MS PGothic" panose="020B0600070205080204" pitchFamily="34" charset="-128"/>
              </a:rPr>
              <a:pPr fontAlgn="base">
                <a:spcBef>
                  <a:spcPct val="0"/>
                </a:spcBef>
                <a:spcAft>
                  <a:spcPct val="0"/>
                </a:spcAft>
              </a:pPr>
              <a:t>‹N›</a:t>
            </a:fld>
            <a:endParaRPr 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363878037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A6267-E512-4B34-81F4-4CF7838680B1}" type="datetime1">
              <a:rPr lang="en-US" smtClean="0">
                <a:solidFill>
                  <a:prstClr val="black">
                    <a:tint val="75000"/>
                  </a:prstClr>
                </a:solidFill>
              </a:rPr>
              <a:t>3/10/2020</a:t>
            </a:fld>
            <a:endParaRPr lang="en-US" sz="1400" dirty="0">
              <a:solidFill>
                <a:srgbClr val="632E62"/>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endParaRPr lang="en-US" sz="1400" dirty="0">
              <a:solidFill>
                <a:srgbClr val="632E62"/>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F0C94032-CD4C-4C25-B0C2-CEC720522D92}" type="slidenum">
              <a:rPr lang="en-US" smtClean="0">
                <a:solidFill>
                  <a:prstClr val="black">
                    <a:tint val="75000"/>
                  </a:prstClr>
                </a:solidFill>
              </a:rPr>
              <a:pPr algn="ctr"/>
              <a:t>‹N›</a:t>
            </a:fld>
            <a:endParaRPr lang="en-US" sz="1400" b="1" dirty="0">
              <a:solidFill>
                <a:srgbClr val="FFFFFF"/>
              </a:solidFill>
            </a:endParaRPr>
          </a:p>
        </p:txBody>
      </p:sp>
    </p:spTree>
    <p:extLst>
      <p:ext uri="{BB962C8B-B14F-4D97-AF65-F5344CB8AC3E}">
        <p14:creationId xmlns:p14="http://schemas.microsoft.com/office/powerpoint/2010/main" val="219044103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052"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2053"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A3544F99-3619-410B-BA91-7C4F3B271166}" type="datetime1">
              <a:rPr lang="en-US" smtClean="0">
                <a:solidFill>
                  <a:srgbClr val="04617B">
                    <a:shade val="90000"/>
                  </a:srgbClr>
                </a:solidFill>
                <a:latin typeface="Verdana" pitchFamily="34" charset="0"/>
                <a:cs typeface="Arial" charset="0"/>
              </a:rPr>
              <a:t>3/10/2020</a:t>
            </a:fld>
            <a:endParaRPr lang="it-IT">
              <a:solidFill>
                <a:srgbClr val="04617B">
                  <a:shade val="90000"/>
                </a:srgbClr>
              </a:solidFill>
              <a:latin typeface="Verdana" pitchFamily="34" charset="0"/>
              <a:cs typeface="Arial" charset="0"/>
            </a:endParaRPr>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it-IT">
              <a:solidFill>
                <a:srgbClr val="04617B">
                  <a:shade val="90000"/>
                </a:srgbClr>
              </a:solidFill>
              <a:latin typeface="Verdana" pitchFamily="34" charset="0"/>
              <a:cs typeface="Arial" charset="0"/>
            </a:endParaRPr>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4741D7A5-7510-48F2-BD32-BF1270E6BDBB}" type="slidenum">
              <a:rPr lang="it-IT">
                <a:solidFill>
                  <a:srgbClr val="04617B">
                    <a:shade val="90000"/>
                  </a:srgbClr>
                </a:solidFill>
                <a:latin typeface="Verdana" pitchFamily="34" charset="0"/>
                <a:cs typeface="Arial" charset="0"/>
              </a:rPr>
              <a:pPr fontAlgn="base">
                <a:spcBef>
                  <a:spcPct val="0"/>
                </a:spcBef>
                <a:spcAft>
                  <a:spcPct val="0"/>
                </a:spcAft>
                <a:defRPr/>
              </a:pPr>
              <a:t>‹N›</a:t>
            </a:fld>
            <a:endParaRPr lang="it-IT">
              <a:solidFill>
                <a:srgbClr val="04617B">
                  <a:shade val="90000"/>
                </a:srgbClr>
              </a:solidFill>
              <a:latin typeface="Verdana" pitchFamily="34" charset="0"/>
              <a:cs typeface="Arial" charset="0"/>
            </a:endParaRPr>
          </a:p>
        </p:txBody>
      </p:sp>
      <p:grpSp>
        <p:nvGrpSpPr>
          <p:cNvPr id="2057"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Verdana" pitchFamily="34" charset="0"/>
                <a:cs typeface="Arial" charset="0"/>
              </a:endParaRPr>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Verdana" pitchFamily="34" charset="0"/>
                <a:cs typeface="Arial" charset="0"/>
              </a:endParaRPr>
            </a:p>
          </p:txBody>
        </p:sp>
      </p:grpSp>
    </p:spTree>
    <p:extLst>
      <p:ext uri="{BB962C8B-B14F-4D97-AF65-F5344CB8AC3E}">
        <p14:creationId xmlns:p14="http://schemas.microsoft.com/office/powerpoint/2010/main" val="355121992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10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Accessibility%20of%20PPT%20Presentations-Jan%202019.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2.wdp"/></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66.xml.rels><?xml version="1.0" encoding="UTF-8" standalone="yes"?>
<Relationships xmlns="http://schemas.openxmlformats.org/package/2006/relationships"><Relationship Id="rId3" Type="http://schemas.openxmlformats.org/officeDocument/2006/relationships/hyperlink" Target="https://www.aph.org/accessible-media-guidelines/"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aph.org/accessible-media-guidelin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acb.org/large-print-guidelines" TargetMode="External"/></Relationships>
</file>

<file path=ppt/slides/_rels/slide71.xml.rels><?xml version="1.0" encoding="UTF-8" standalone="yes"?>
<Relationships xmlns="http://schemas.openxmlformats.org/package/2006/relationships"><Relationship Id="rId2" Type="http://schemas.openxmlformats.org/officeDocument/2006/relationships/hyperlink" Target="https://webaim.org/techniques/powerpoint/"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7.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4.png"/></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3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4.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60.xml"/></Relationships>
</file>

<file path=ppt/slides/_rels/slide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3.xml"/><Relationship Id="rId1" Type="http://schemas.openxmlformats.org/officeDocument/2006/relationships/vmlDrawing" Target="../drawings/vmlDrawing1.vml"/><Relationship Id="rId6" Type="http://schemas.openxmlformats.org/officeDocument/2006/relationships/image" Target="../media/image36.wmf"/><Relationship Id="rId5" Type="http://schemas.openxmlformats.org/officeDocument/2006/relationships/oleObject" Target="../embeddings/oleObject2.bin"/><Relationship Id="rId4" Type="http://schemas.openxmlformats.org/officeDocument/2006/relationships/image" Target="../media/image35.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3.xml"/><Relationship Id="rId1" Type="http://schemas.openxmlformats.org/officeDocument/2006/relationships/vmlDrawing" Target="../drawings/vmlDrawing2.vml"/><Relationship Id="rId6" Type="http://schemas.openxmlformats.org/officeDocument/2006/relationships/image" Target="../media/image36.wmf"/><Relationship Id="rId5" Type="http://schemas.openxmlformats.org/officeDocument/2006/relationships/oleObject" Target="../embeddings/oleObject4.bin"/><Relationship Id="rId4" Type="http://schemas.openxmlformats.org/officeDocument/2006/relationships/image" Target="../media/image35.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7772400" cy="3505200"/>
          </a:xfrm>
        </p:spPr>
        <p:txBody>
          <a:bodyPr>
            <a:normAutofit/>
          </a:bodyPr>
          <a:lstStyle/>
          <a:p>
            <a:r>
              <a:rPr lang="en-US" sz="5300" b="1" dirty="0" smtClean="0"/>
              <a:t>Guidelines</a:t>
            </a:r>
            <a:br>
              <a:rPr lang="en-US" sz="5300" b="1" dirty="0" smtClean="0"/>
            </a:br>
            <a:r>
              <a:rPr lang="en-US" sz="5300" b="1" dirty="0" smtClean="0"/>
              <a:t>for </a:t>
            </a:r>
            <a:r>
              <a:rPr lang="en-US" b="1" dirty="0" smtClean="0">
                <a:solidFill>
                  <a:prstClr val="black"/>
                </a:solidFill>
              </a:rPr>
              <a:t/>
            </a:r>
            <a:br>
              <a:rPr lang="en-US" b="1" dirty="0" smtClean="0">
                <a:solidFill>
                  <a:prstClr val="black"/>
                </a:solidFill>
              </a:rPr>
            </a:br>
            <a:r>
              <a:rPr lang="en-US" b="1" dirty="0" smtClean="0">
                <a:solidFill>
                  <a:schemeClr val="accent2">
                    <a:lumMod val="50000"/>
                  </a:schemeClr>
                </a:solidFill>
              </a:rPr>
              <a:t>Accessible </a:t>
            </a:r>
            <a:r>
              <a:rPr lang="en-US" b="1" dirty="0" err="1" smtClean="0">
                <a:solidFill>
                  <a:schemeClr val="accent2">
                    <a:lumMod val="50000"/>
                  </a:schemeClr>
                </a:solidFill>
              </a:rPr>
              <a:t>PPTs</a:t>
            </a:r>
            <a:endParaRPr lang="en-US" dirty="0">
              <a:solidFill>
                <a:schemeClr val="accent2">
                  <a:lumMod val="50000"/>
                </a:schemeClr>
              </a:solidFill>
            </a:endParaRPr>
          </a:p>
        </p:txBody>
      </p:sp>
      <p:sp>
        <p:nvSpPr>
          <p:cNvPr id="3" name="Subtitle 2"/>
          <p:cNvSpPr>
            <a:spLocks noGrp="1"/>
          </p:cNvSpPr>
          <p:nvPr>
            <p:ph type="subTitle" idx="1"/>
          </p:nvPr>
        </p:nvSpPr>
        <p:spPr>
          <a:xfrm>
            <a:off x="1752600" y="3810000"/>
            <a:ext cx="6400800" cy="1752600"/>
          </a:xfrm>
        </p:spPr>
        <p:txBody>
          <a:bodyPr/>
          <a:lstStyle/>
          <a:p>
            <a:endParaRPr lang="en-US" dirty="0" smtClean="0"/>
          </a:p>
          <a:p>
            <a:endParaRPr lang="en-US" dirty="0"/>
          </a:p>
        </p:txBody>
      </p:sp>
      <p:sp>
        <p:nvSpPr>
          <p:cNvPr id="4" name="Title 1"/>
          <p:cNvSpPr txBox="1">
            <a:spLocks/>
          </p:cNvSpPr>
          <p:nvPr/>
        </p:nvSpPr>
        <p:spPr>
          <a:xfrm>
            <a:off x="914400" y="2998510"/>
            <a:ext cx="7772400" cy="1470025"/>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solidFill>
              </a:rPr>
              <a:t/>
            </a:r>
            <a:br>
              <a:rPr lang="en-US" b="1" dirty="0" smtClean="0">
                <a:solidFill>
                  <a:schemeClr val="tx2"/>
                </a:solidFill>
              </a:rPr>
            </a:br>
            <a:r>
              <a:rPr lang="en-US" sz="5300" b="1" dirty="0" smtClean="0">
                <a:solidFill>
                  <a:schemeClr val="tx2"/>
                </a:solidFill>
              </a:rPr>
              <a:t>Accessible and Inclusive Learning</a:t>
            </a:r>
            <a:endParaRPr lang="en-US" dirty="0">
              <a:solidFill>
                <a:schemeClr val="tx2"/>
              </a:solidFill>
            </a:endParaRPr>
          </a:p>
        </p:txBody>
      </p:sp>
      <p:sp>
        <p:nvSpPr>
          <p:cNvPr id="5" name="TextBox 4"/>
          <p:cNvSpPr txBox="1"/>
          <p:nvPr/>
        </p:nvSpPr>
        <p:spPr>
          <a:xfrm>
            <a:off x="3124200" y="4716117"/>
            <a:ext cx="6172200" cy="2339102"/>
          </a:xfrm>
          <a:prstGeom prst="rect">
            <a:avLst/>
          </a:prstGeom>
          <a:noFill/>
        </p:spPr>
        <p:txBody>
          <a:bodyPr wrap="square" rtlCol="0">
            <a:spAutoFit/>
          </a:bodyPr>
          <a:lstStyle/>
          <a:p>
            <a:r>
              <a:rPr lang="it-IT" sz="3200" b="1" dirty="0">
                <a:solidFill>
                  <a:prstClr val="black"/>
                </a:solidFill>
                <a:latin typeface="Arial" pitchFamily="34" charset="0"/>
                <a:cs typeface="Arial" pitchFamily="34" charset="0"/>
              </a:rPr>
              <a:t>Prof. Konstantinos </a:t>
            </a:r>
            <a:r>
              <a:rPr lang="it-IT" sz="3200" b="1" dirty="0" smtClean="0">
                <a:solidFill>
                  <a:prstClr val="black"/>
                </a:solidFill>
                <a:latin typeface="Arial" pitchFamily="34" charset="0"/>
                <a:cs typeface="Arial" pitchFamily="34" charset="0"/>
              </a:rPr>
              <a:t>Priftis</a:t>
            </a:r>
          </a:p>
          <a:p>
            <a:r>
              <a:rPr lang="it-IT" sz="3200" b="1" dirty="0" err="1" smtClean="0">
                <a:solidFill>
                  <a:srgbClr val="914405"/>
                </a:solidFill>
                <a:latin typeface="Arial" pitchFamily="34" charset="0"/>
                <a:cs typeface="Arial" pitchFamily="34" charset="0"/>
              </a:rPr>
              <a:t>Department</a:t>
            </a:r>
            <a:r>
              <a:rPr lang="it-IT" sz="3200" b="1" dirty="0" smtClean="0">
                <a:solidFill>
                  <a:srgbClr val="914405"/>
                </a:solidFill>
                <a:latin typeface="Arial" pitchFamily="34" charset="0"/>
                <a:cs typeface="Arial" pitchFamily="34" charset="0"/>
              </a:rPr>
              <a:t> of General </a:t>
            </a:r>
            <a:r>
              <a:rPr lang="it-IT" sz="3200" b="1" dirty="0" err="1" smtClean="0">
                <a:solidFill>
                  <a:srgbClr val="914405"/>
                </a:solidFill>
                <a:latin typeface="Arial" pitchFamily="34" charset="0"/>
                <a:cs typeface="Arial" pitchFamily="34" charset="0"/>
              </a:rPr>
              <a:t>Psychology</a:t>
            </a:r>
            <a:r>
              <a:rPr lang="it-IT" sz="3200" b="1" dirty="0" smtClean="0">
                <a:solidFill>
                  <a:srgbClr val="914405"/>
                </a:solidFill>
                <a:latin typeface="Arial" pitchFamily="34" charset="0"/>
                <a:cs typeface="Arial" pitchFamily="34" charset="0"/>
              </a:rPr>
              <a:t> </a:t>
            </a:r>
          </a:p>
          <a:p>
            <a:r>
              <a:rPr lang="it-IT" sz="3200" b="1" dirty="0" smtClean="0">
                <a:solidFill>
                  <a:srgbClr val="914405"/>
                </a:solidFill>
                <a:latin typeface="Arial" pitchFamily="34" charset="0"/>
                <a:cs typeface="Arial" pitchFamily="34" charset="0"/>
              </a:rPr>
              <a:t>(</a:t>
            </a:r>
            <a:r>
              <a:rPr lang="it-IT" sz="3200" b="1" dirty="0" err="1" smtClean="0">
                <a:solidFill>
                  <a:srgbClr val="914405"/>
                </a:solidFill>
                <a:latin typeface="Arial" pitchFamily="34" charset="0"/>
                <a:cs typeface="Arial" pitchFamily="34" charset="0"/>
              </a:rPr>
              <a:t>January</a:t>
            </a:r>
            <a:r>
              <a:rPr lang="it-IT" sz="3200" b="1" dirty="0" smtClean="0">
                <a:solidFill>
                  <a:srgbClr val="914405"/>
                </a:solidFill>
                <a:latin typeface="Arial" pitchFamily="34" charset="0"/>
                <a:cs typeface="Arial" pitchFamily="34" charset="0"/>
              </a:rPr>
              <a:t> 28, 2019)</a:t>
            </a:r>
            <a:r>
              <a:rPr lang="it-IT" sz="4400" b="1" dirty="0">
                <a:solidFill>
                  <a:prstClr val="black"/>
                </a:solidFill>
                <a:latin typeface="Arial" pitchFamily="34" charset="0"/>
                <a:cs typeface="Arial" pitchFamily="34" charset="0"/>
              </a:rPr>
              <a:t/>
            </a:r>
            <a:br>
              <a:rPr lang="it-IT" sz="4400" b="1" dirty="0">
                <a:solidFill>
                  <a:prstClr val="black"/>
                </a:solidFill>
                <a:latin typeface="Arial" pitchFamily="34" charset="0"/>
                <a:cs typeface="Arial" pitchFamily="34" charset="0"/>
              </a:rPr>
            </a:br>
            <a:endParaRPr lang="en-US" dirty="0"/>
          </a:p>
        </p:txBody>
      </p:sp>
      <p:pic>
        <p:nvPicPr>
          <p:cNvPr id="7" name="Picture 6" descr="Image result for logo universita padu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17" y="4419600"/>
            <a:ext cx="2107565" cy="2118360"/>
          </a:xfrm>
          <a:prstGeom prst="rect">
            <a:avLst/>
          </a:prstGeom>
          <a:noFill/>
          <a:ln>
            <a:noFill/>
          </a:ln>
        </p:spPr>
      </p:pic>
      <p:sp>
        <p:nvSpPr>
          <p:cNvPr id="6" name="Segnaposto numero diapositiva 5"/>
          <p:cNvSpPr>
            <a:spLocks noGrp="1"/>
          </p:cNvSpPr>
          <p:nvPr>
            <p:ph type="sldNum" sz="quarter" idx="12"/>
          </p:nvPr>
        </p:nvSpPr>
        <p:spPr/>
        <p:txBody>
          <a:bodyPr/>
          <a:lstStyle/>
          <a:p>
            <a:fld id="{15E3ACB2-0C72-418B-9057-06E7601BD84D}" type="slidenum">
              <a:rPr lang="en-US" smtClean="0"/>
              <a:t>1</a:t>
            </a:fld>
            <a:endParaRPr lang="en-US"/>
          </a:p>
        </p:txBody>
      </p:sp>
    </p:spTree>
    <p:extLst>
      <p:ext uri="{BB962C8B-B14F-4D97-AF65-F5344CB8AC3E}">
        <p14:creationId xmlns:p14="http://schemas.microsoft.com/office/powerpoint/2010/main" val="228185439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362200"/>
            <a:ext cx="5410200" cy="3587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4025" y="525463"/>
            <a:ext cx="8229600" cy="4525963"/>
          </a:xfrm>
          <a:ln>
            <a:solidFill>
              <a:schemeClr val="tx1"/>
            </a:solidFill>
          </a:ln>
        </p:spPr>
        <p:txBody>
          <a:bodyPr>
            <a:normAutofit/>
          </a:bodyPr>
          <a:lstStyle/>
          <a:p>
            <a:r>
              <a:rPr lang="en-US" sz="1000" dirty="0" smtClean="0"/>
              <a:t>Viewing the lecture screen from 50 meters away… </a:t>
            </a:r>
          </a:p>
          <a:p>
            <a:pPr marL="0" indent="0">
              <a:buNone/>
            </a:pPr>
            <a:endParaRPr lang="en-US" sz="4800" dirty="0" smtClean="0"/>
          </a:p>
          <a:p>
            <a:r>
              <a:rPr lang="en-US" sz="4800" dirty="0"/>
              <a:t>O</a:t>
            </a:r>
            <a:r>
              <a:rPr lang="en-US" sz="4800" dirty="0" smtClean="0"/>
              <a:t>r vi</a:t>
            </a:r>
            <a:r>
              <a:rPr lang="en-US" sz="4800" dirty="0" smtClean="0">
                <a:solidFill>
                  <a:schemeClr val="bg1">
                    <a:lumMod val="75000"/>
                  </a:schemeClr>
                </a:solidFill>
              </a:rPr>
              <a:t>e</a:t>
            </a:r>
            <a:r>
              <a:rPr lang="en-US" sz="4800" dirty="0" smtClean="0">
                <a:solidFill>
                  <a:schemeClr val="bg1">
                    <a:lumMod val="65000"/>
                  </a:schemeClr>
                </a:solidFill>
              </a:rPr>
              <a:t>wing the screen </a:t>
            </a:r>
            <a:r>
              <a:rPr lang="en-US" sz="4800" dirty="0" smtClean="0"/>
              <a:t>throu</a:t>
            </a:r>
            <a:r>
              <a:rPr lang="en-US" sz="4800" dirty="0" smtClean="0">
                <a:solidFill>
                  <a:schemeClr val="bg1">
                    <a:lumMod val="65000"/>
                  </a:schemeClr>
                </a:solidFill>
              </a:rPr>
              <a:t>gh a blurred windo</a:t>
            </a:r>
            <a:r>
              <a:rPr lang="en-US" sz="4800" dirty="0" smtClean="0"/>
              <a:t>w… </a:t>
            </a:r>
            <a:endParaRPr lang="en-US" sz="4800" dirty="0"/>
          </a:p>
        </p:txBody>
      </p:sp>
      <p:sp>
        <p:nvSpPr>
          <p:cNvPr id="2" name="Segnaposto numero diapositiva 1"/>
          <p:cNvSpPr>
            <a:spLocks noGrp="1"/>
          </p:cNvSpPr>
          <p:nvPr>
            <p:ph type="sldNum" sz="quarter" idx="12"/>
          </p:nvPr>
        </p:nvSpPr>
        <p:spPr/>
        <p:txBody>
          <a:bodyPr/>
          <a:lstStyle/>
          <a:p>
            <a:fld id="{15E3ACB2-0C72-418B-9057-06E7601BD84D}" type="slidenum">
              <a:rPr lang="en-US" smtClean="0"/>
              <a:t>10</a:t>
            </a:fld>
            <a:endParaRPr lang="en-US"/>
          </a:p>
        </p:txBody>
      </p:sp>
    </p:spTree>
    <p:extLst>
      <p:ext uri="{BB962C8B-B14F-4D97-AF65-F5344CB8AC3E}">
        <p14:creationId xmlns:p14="http://schemas.microsoft.com/office/powerpoint/2010/main" val="41491991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2 more slides and adaptations</a:t>
            </a:r>
          </a:p>
        </p:txBody>
      </p:sp>
      <p:sp>
        <p:nvSpPr>
          <p:cNvPr id="3" name="Content Placeholder 2"/>
          <p:cNvSpPr>
            <a:spLocks noGrp="1"/>
          </p:cNvSpPr>
          <p:nvPr>
            <p:ph idx="1"/>
          </p:nvPr>
        </p:nvSpPr>
        <p:spPr/>
        <p:txBody>
          <a:bodyPr>
            <a:normAutofit/>
          </a:bodyPr>
          <a:lstStyle/>
          <a:p>
            <a:pPr marL="0" indent="0">
              <a:buNone/>
            </a:pPr>
            <a:r>
              <a:rPr lang="en-US" sz="4000" dirty="0" smtClean="0"/>
              <a:t> </a:t>
            </a:r>
            <a:endParaRPr lang="en-US" sz="4000" dirty="0"/>
          </a:p>
        </p:txBody>
      </p:sp>
      <p:sp>
        <p:nvSpPr>
          <p:cNvPr id="4" name="Rectangle 3"/>
          <p:cNvSpPr/>
          <p:nvPr/>
        </p:nvSpPr>
        <p:spPr>
          <a:xfrm>
            <a:off x="762000" y="3064285"/>
            <a:ext cx="7696200" cy="1366528"/>
          </a:xfrm>
          <a:prstGeom prst="rect">
            <a:avLst/>
          </a:prstGeom>
        </p:spPr>
        <p:txBody>
          <a:bodyPr wrap="square">
            <a:spAutoFit/>
          </a:bodyPr>
          <a:lstStyle/>
          <a:p>
            <a:pPr>
              <a:lnSpc>
                <a:spcPct val="115000"/>
              </a:lnSpc>
              <a:spcAft>
                <a:spcPts val="800"/>
              </a:spcAft>
            </a:pPr>
            <a:r>
              <a:rPr lang="en-US" sz="3600" dirty="0">
                <a:latin typeface="Verdana" panose="020B0604030504040204" pitchFamily="34" charset="0"/>
                <a:ea typeface="Calibri" panose="020F0502020204030204" pitchFamily="34" charset="0"/>
                <a:cs typeface="Times New Roman" panose="02020603050405020304" pitchFamily="18" charset="0"/>
              </a:rPr>
              <a:t>Remedying </a:t>
            </a:r>
            <a:r>
              <a:rPr lang="en-US" sz="3600" dirty="0" smtClean="0">
                <a:latin typeface="Verdana" panose="020B0604030504040204" pitchFamily="34" charset="0"/>
                <a:ea typeface="Calibri" panose="020F0502020204030204" pitchFamily="34" charset="0"/>
                <a:cs typeface="Times New Roman" panose="02020603050405020304" pitchFamily="18" charset="0"/>
              </a:rPr>
              <a:t>problems </a:t>
            </a:r>
            <a:r>
              <a:rPr lang="en-US" sz="3600" dirty="0">
                <a:latin typeface="Verdana" panose="020B0604030504040204" pitchFamily="34" charset="0"/>
                <a:ea typeface="Calibri" panose="020F0502020204030204" pitchFamily="34" charset="0"/>
                <a:cs typeface="Times New Roman" panose="02020603050405020304" pitchFamily="18" charset="0"/>
              </a:rPr>
              <a:t>caused by the lack of ‘born accessible</a:t>
            </a:r>
            <a:r>
              <a:rPr lang="en-US" sz="3600" dirty="0" smtClean="0">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15E3ACB2-0C72-418B-9057-06E7601BD84D}" type="slidenum">
              <a:rPr lang="en-US" smtClean="0"/>
              <a:t>100</a:t>
            </a:fld>
            <a:endParaRPr lang="en-US"/>
          </a:p>
        </p:txBody>
      </p:sp>
    </p:spTree>
    <p:extLst>
      <p:ext uri="{BB962C8B-B14F-4D97-AF65-F5344CB8AC3E}">
        <p14:creationId xmlns:p14="http://schemas.microsoft.com/office/powerpoint/2010/main" val="80919324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165212" y="1447800"/>
            <a:ext cx="6919392" cy="4114800"/>
          </a:xfrm>
          <a:prstGeom prst="rect">
            <a:avLst/>
          </a:prstGeom>
          <a:noFill/>
          <a:ln w="9525">
            <a:noFill/>
            <a:miter lim="800000"/>
            <a:headEnd/>
            <a:tailEnd/>
          </a:ln>
        </p:spPr>
        <p:txBody>
          <a:bodyPr/>
          <a:lstStyle/>
          <a:p>
            <a:pPr marL="342900" indent="-342900" algn="l">
              <a:spcBef>
                <a:spcPct val="20000"/>
              </a:spcBef>
              <a:buFontTx/>
              <a:buChar char="•"/>
            </a:pPr>
            <a:r>
              <a:rPr lang="en-US" sz="2000" dirty="0" smtClean="0">
                <a:solidFill>
                  <a:schemeClr val="bg1"/>
                </a:solidFill>
                <a:latin typeface="Arial" pitchFamily="34" charset="0"/>
                <a:cs typeface="Arial" pitchFamily="34" charset="0"/>
              </a:rPr>
              <a:t>Acquired neuropsychological disorder of contralesional space awareness. Neglect is probably due to defective spatial attention orienting  </a:t>
            </a:r>
          </a:p>
          <a:p>
            <a:pPr marL="342900" indent="-342900" algn="l">
              <a:spcBef>
                <a:spcPct val="20000"/>
              </a:spcBef>
              <a:buFontTx/>
              <a:buChar char="•"/>
            </a:pPr>
            <a:endParaRPr lang="en-US" sz="2000" dirty="0" smtClean="0">
              <a:solidFill>
                <a:schemeClr val="bg1"/>
              </a:solidFill>
              <a:latin typeface="Arial" pitchFamily="34" charset="0"/>
              <a:cs typeface="Arial" pitchFamily="34" charset="0"/>
            </a:endParaRPr>
          </a:p>
          <a:p>
            <a:pPr marL="342900" indent="-342900" algn="l">
              <a:spcBef>
                <a:spcPct val="20000"/>
              </a:spcBef>
              <a:buFontTx/>
              <a:buChar char="•"/>
            </a:pPr>
            <a:r>
              <a:rPr lang="en-US" sz="2000" dirty="0" smtClean="0">
                <a:solidFill>
                  <a:schemeClr val="bg1"/>
                </a:solidFill>
                <a:latin typeface="Arial" pitchFamily="34" charset="0"/>
                <a:cs typeface="Arial" pitchFamily="34" charset="0"/>
              </a:rPr>
              <a:t>Neglect patients are unable to detect, describe </a:t>
            </a:r>
          </a:p>
          <a:p>
            <a:pPr marL="342900" indent="-342900" algn="l">
              <a:spcBef>
                <a:spcPct val="20000"/>
              </a:spcBef>
            </a:pPr>
            <a:r>
              <a:rPr lang="en-US" sz="2000" dirty="0" smtClean="0">
                <a:solidFill>
                  <a:schemeClr val="bg1"/>
                </a:solidFill>
                <a:latin typeface="Arial" pitchFamily="34" charset="0"/>
                <a:cs typeface="Arial" pitchFamily="34" charset="0"/>
              </a:rPr>
              <a:t>   verbally, or act towards contralesional spatial stimuli </a:t>
            </a:r>
          </a:p>
          <a:p>
            <a:pPr marL="342900" indent="-342900" algn="l">
              <a:spcBef>
                <a:spcPct val="20000"/>
              </a:spcBef>
            </a:pPr>
            <a:endParaRPr lang="en-US" sz="2000" dirty="0" smtClean="0">
              <a:solidFill>
                <a:schemeClr val="bg1"/>
              </a:solidFill>
              <a:latin typeface="Arial" pitchFamily="34" charset="0"/>
              <a:cs typeface="Arial" pitchFamily="34" charset="0"/>
            </a:endParaRPr>
          </a:p>
          <a:p>
            <a:pPr marL="342900" indent="-342900" algn="l">
              <a:spcBef>
                <a:spcPct val="20000"/>
              </a:spcBef>
              <a:buFontTx/>
              <a:buChar char="•"/>
            </a:pPr>
            <a:r>
              <a:rPr lang="en-US" sz="2000" b="1" dirty="0" smtClean="0">
                <a:solidFill>
                  <a:schemeClr val="bg1"/>
                </a:solidFill>
                <a:latin typeface="Arial" pitchFamily="34" charset="0"/>
                <a:cs typeface="Arial" pitchFamily="34" charset="0"/>
              </a:rPr>
              <a:t>Neglect</a:t>
            </a:r>
            <a:r>
              <a:rPr lang="en-US" sz="2000" dirty="0" smtClean="0">
                <a:solidFill>
                  <a:schemeClr val="bg1"/>
                </a:solidFill>
                <a:latin typeface="Arial" pitchFamily="34" charset="0"/>
                <a:cs typeface="Arial" pitchFamily="34" charset="0"/>
              </a:rPr>
              <a:t> is not due to elementary sensori-motor deficits (e.g., hemianopia, hemianesthesia, hemiplegia, etc.) or generalized mental confusion</a:t>
            </a:r>
          </a:p>
          <a:p>
            <a:pPr marL="342900" indent="-342900" algn="l">
              <a:spcBef>
                <a:spcPct val="20000"/>
              </a:spcBef>
            </a:pPr>
            <a:endParaRPr lang="en-US" sz="3200" dirty="0" smtClean="0">
              <a:solidFill>
                <a:schemeClr val="bg1"/>
              </a:solidFill>
              <a:latin typeface="Arial" pitchFamily="34" charset="0"/>
              <a:cs typeface="Arial" pitchFamily="34" charset="0"/>
            </a:endParaRPr>
          </a:p>
          <a:p>
            <a:pPr marL="342900" indent="-342900" algn="r">
              <a:spcBef>
                <a:spcPct val="20000"/>
              </a:spcBef>
            </a:pPr>
            <a:r>
              <a:rPr lang="en-US" sz="3200" dirty="0" smtClean="0">
                <a:solidFill>
                  <a:schemeClr val="tx1"/>
                </a:solidFill>
                <a:latin typeface="Arial" pitchFamily="34" charset="0"/>
                <a:cs typeface="Arial" pitchFamily="34" charset="0"/>
              </a:rPr>
              <a:t> </a:t>
            </a:r>
            <a:endParaRPr lang="en-US" sz="3200" dirty="0">
              <a:solidFill>
                <a:schemeClr val="tx1"/>
              </a:solidFill>
              <a:latin typeface="Arial" pitchFamily="34" charset="0"/>
              <a:cs typeface="Arial" pitchFamily="34" charset="0"/>
            </a:endParaRPr>
          </a:p>
        </p:txBody>
      </p:sp>
      <p:sp>
        <p:nvSpPr>
          <p:cNvPr id="53251" name="Text Box 3"/>
          <p:cNvSpPr txBox="1">
            <a:spLocks noChangeArrowheads="1"/>
          </p:cNvSpPr>
          <p:nvPr/>
        </p:nvSpPr>
        <p:spPr bwMode="auto">
          <a:xfrm>
            <a:off x="1005408" y="226385"/>
            <a:ext cx="7239000" cy="646331"/>
          </a:xfrm>
          <a:prstGeom prst="rect">
            <a:avLst/>
          </a:prstGeom>
          <a:solidFill>
            <a:schemeClr val="tx1"/>
          </a:solidFill>
          <a:ln>
            <a:solidFill>
              <a:schemeClr val="tx1"/>
            </a:solidFill>
            <a:headEnd/>
            <a:tailEnd/>
          </a:ln>
        </p:spPr>
        <p:style>
          <a:lnRef idx="2">
            <a:schemeClr val="accent3"/>
          </a:lnRef>
          <a:fillRef idx="1">
            <a:schemeClr val="lt1"/>
          </a:fillRef>
          <a:effectRef idx="0">
            <a:schemeClr val="accent3"/>
          </a:effectRef>
          <a:fontRef idx="minor">
            <a:schemeClr val="dk1"/>
          </a:fontRef>
        </p:style>
        <p:txBody>
          <a:bodyPr>
            <a:spAutoFit/>
          </a:bodyPr>
          <a:lstStyle/>
          <a:p>
            <a:pPr>
              <a:spcBef>
                <a:spcPct val="50000"/>
              </a:spcBef>
              <a:defRPr/>
            </a:pPr>
            <a:r>
              <a:rPr lang="it-IT" sz="3600" b="1" dirty="0" smtClean="0">
                <a:solidFill>
                  <a:srgbClr val="FF0000"/>
                </a:solidFill>
                <a:effectLst>
                  <a:outerShdw blurRad="38100" dist="38100" dir="2700000" algn="tl">
                    <a:srgbClr val="000000"/>
                  </a:outerShdw>
                </a:effectLst>
                <a:latin typeface="Arial" pitchFamily="34" charset="0"/>
                <a:cs typeface="Arial" pitchFamily="34" charset="0"/>
              </a:rPr>
              <a:t>Neglect definition</a:t>
            </a:r>
            <a:endParaRPr lang="en-GB" sz="3600" b="1" dirty="0">
              <a:solidFill>
                <a:srgbClr val="FF0000"/>
              </a:solidFill>
              <a:effectLst>
                <a:outerShdw blurRad="38100" dist="38100" dir="2700000" algn="tl">
                  <a:srgbClr val="000000"/>
                </a:outerShdw>
              </a:effectLst>
              <a:latin typeface="Arial" pitchFamily="34" charset="0"/>
              <a:cs typeface="Arial" pitchFamily="34" charset="0"/>
            </a:endParaRPr>
          </a:p>
        </p:txBody>
      </p:sp>
      <p:sp>
        <p:nvSpPr>
          <p:cNvPr id="2" name="Segnaposto numero diapositiva 1"/>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101</a:t>
            </a:fld>
            <a:endParaRPr lang="en-US" sz="1400" b="1" dirty="0">
              <a:solidFill>
                <a:srgbClr val="FFFFFF"/>
              </a:solidFill>
            </a:endParaRPr>
          </a:p>
        </p:txBody>
      </p:sp>
    </p:spTree>
    <p:extLst>
      <p:ext uri="{BB962C8B-B14F-4D97-AF65-F5344CB8AC3E}">
        <p14:creationId xmlns:p14="http://schemas.microsoft.com/office/powerpoint/2010/main" val="40826364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1026"/>
          <p:cNvSpPr>
            <a:spLocks noChangeArrowheads="1"/>
          </p:cNvSpPr>
          <p:nvPr/>
        </p:nvSpPr>
        <p:spPr bwMode="auto">
          <a:xfrm>
            <a:off x="381000" y="1981200"/>
            <a:ext cx="8763000" cy="4114800"/>
          </a:xfrm>
          <a:prstGeom prst="rect">
            <a:avLst/>
          </a:prstGeom>
          <a:noFill/>
          <a:ln w="9525">
            <a:noFill/>
            <a:miter lim="800000"/>
            <a:headEnd/>
            <a:tailEnd/>
          </a:ln>
        </p:spPr>
        <p:txBody>
          <a:bodyPr/>
          <a:lstStyle/>
          <a:p>
            <a:pPr marL="342900" indent="-342900" algn="l">
              <a:spcBef>
                <a:spcPct val="20000"/>
              </a:spcBef>
              <a:buFontTx/>
              <a:buChar char="•"/>
            </a:pPr>
            <a:r>
              <a:rPr lang="en-US" sz="2800" dirty="0" smtClean="0">
                <a:solidFill>
                  <a:schemeClr val="bg1"/>
                </a:solidFill>
                <a:latin typeface="Arial" pitchFamily="34" charset="0"/>
                <a:cs typeface="Arial" pitchFamily="34" charset="0"/>
              </a:rPr>
              <a:t>Neglect is </a:t>
            </a:r>
            <a:r>
              <a:rPr lang="en-US" sz="2800" b="1" dirty="0" smtClean="0">
                <a:solidFill>
                  <a:schemeClr val="bg1"/>
                </a:solidFill>
                <a:latin typeface="Arial" pitchFamily="34" charset="0"/>
                <a:cs typeface="Arial" pitchFamily="34" charset="0"/>
              </a:rPr>
              <a:t>more</a:t>
            </a:r>
            <a:r>
              <a:rPr lang="en-US" sz="2800" dirty="0" smtClean="0">
                <a:solidFill>
                  <a:schemeClr val="bg1"/>
                </a:solidFill>
                <a:latin typeface="Arial" pitchFamily="34" charset="0"/>
                <a:cs typeface="Arial" pitchFamily="34" charset="0"/>
              </a:rPr>
              <a:t>: </a:t>
            </a:r>
          </a:p>
          <a:p>
            <a:pPr marL="723900" indent="-723900" algn="l">
              <a:spcBef>
                <a:spcPct val="20000"/>
              </a:spcBef>
            </a:pPr>
            <a:r>
              <a:rPr lang="en-US" sz="2800" dirty="0" smtClean="0">
                <a:solidFill>
                  <a:schemeClr val="bg1"/>
                </a:solidFill>
                <a:latin typeface="Arial" pitchFamily="34" charset="0"/>
                <a:cs typeface="Arial" pitchFamily="34" charset="0"/>
              </a:rPr>
              <a:t>    - frequent</a:t>
            </a:r>
          </a:p>
          <a:p>
            <a:pPr marL="723900" indent="-723900" algn="l">
              <a:spcBef>
                <a:spcPct val="20000"/>
              </a:spcBef>
            </a:pPr>
            <a:r>
              <a:rPr lang="en-US" sz="2800" dirty="0" smtClean="0">
                <a:solidFill>
                  <a:schemeClr val="bg1"/>
                </a:solidFill>
                <a:latin typeface="Arial" pitchFamily="34" charset="0"/>
                <a:cs typeface="Arial" pitchFamily="34" charset="0"/>
              </a:rPr>
              <a:t>    - long-lasting</a:t>
            </a:r>
          </a:p>
          <a:p>
            <a:pPr marL="723900" indent="-723900" algn="l">
              <a:spcBef>
                <a:spcPct val="20000"/>
              </a:spcBef>
            </a:pPr>
            <a:r>
              <a:rPr lang="en-US" sz="2800" dirty="0" smtClean="0">
                <a:solidFill>
                  <a:schemeClr val="bg1"/>
                </a:solidFill>
                <a:latin typeface="Arial" pitchFamily="34" charset="0"/>
                <a:cs typeface="Arial" pitchFamily="34" charset="0"/>
              </a:rPr>
              <a:t>    - severe</a:t>
            </a:r>
          </a:p>
          <a:p>
            <a:pPr marL="723900" indent="-723900" algn="l">
              <a:spcBef>
                <a:spcPct val="20000"/>
              </a:spcBef>
            </a:pPr>
            <a:r>
              <a:rPr lang="en-US" sz="2800" dirty="0" smtClean="0">
                <a:solidFill>
                  <a:schemeClr val="bg1"/>
                </a:solidFill>
                <a:latin typeface="Arial" pitchFamily="34" charset="0"/>
                <a:cs typeface="Arial" pitchFamily="34" charset="0"/>
              </a:rPr>
              <a:t>    - disabling...</a:t>
            </a:r>
          </a:p>
          <a:p>
            <a:pPr marL="723900" indent="-723900" algn="l">
              <a:spcBef>
                <a:spcPct val="20000"/>
              </a:spcBef>
            </a:pPr>
            <a:r>
              <a:rPr lang="en-US" sz="2800" dirty="0" smtClean="0">
                <a:solidFill>
                  <a:schemeClr val="bg1"/>
                </a:solidFill>
                <a:latin typeface="Arial" pitchFamily="34" charset="0"/>
                <a:cs typeface="Arial" pitchFamily="34" charset="0"/>
              </a:rPr>
              <a:t>    …following lesions in the right hemisphere</a:t>
            </a:r>
          </a:p>
          <a:p>
            <a:pPr marL="342900" indent="-342900" algn="l">
              <a:spcBef>
                <a:spcPct val="20000"/>
              </a:spcBef>
            </a:pPr>
            <a:r>
              <a:rPr lang="en-US" sz="2800" dirty="0" smtClean="0">
                <a:solidFill>
                  <a:schemeClr val="bg1"/>
                </a:solidFill>
                <a:latin typeface="Arial" pitchFamily="34" charset="0"/>
                <a:cs typeface="Arial" pitchFamily="34" charset="0"/>
              </a:rPr>
              <a:t>                               </a:t>
            </a:r>
          </a:p>
          <a:p>
            <a:pPr marL="342900" indent="-342900" algn="l">
              <a:spcBef>
                <a:spcPct val="20000"/>
              </a:spcBef>
            </a:pPr>
            <a:r>
              <a:rPr lang="en-US" sz="2800" dirty="0" smtClean="0">
                <a:solidFill>
                  <a:schemeClr val="bg1"/>
                </a:solidFill>
                <a:latin typeface="Arial" pitchFamily="34" charset="0"/>
                <a:cs typeface="Arial" pitchFamily="34" charset="0"/>
              </a:rPr>
              <a:t>Left neglect after right-hemisphere damage</a:t>
            </a:r>
          </a:p>
          <a:p>
            <a:pPr marL="342900" indent="-342900" algn="l">
              <a:spcBef>
                <a:spcPct val="20000"/>
              </a:spcBef>
              <a:buFontTx/>
              <a:buChar char="•"/>
            </a:pPr>
            <a:endParaRPr lang="en-US" sz="3200" dirty="0">
              <a:solidFill>
                <a:schemeClr val="accent2"/>
              </a:solidFill>
              <a:latin typeface="Arial" pitchFamily="34" charset="0"/>
              <a:cs typeface="Arial" pitchFamily="34" charset="0"/>
            </a:endParaRPr>
          </a:p>
        </p:txBody>
      </p:sp>
      <p:sp>
        <p:nvSpPr>
          <p:cNvPr id="15363" name="Text Box 1027"/>
          <p:cNvSpPr txBox="1">
            <a:spLocks noChangeArrowheads="1"/>
          </p:cNvSpPr>
          <p:nvPr/>
        </p:nvSpPr>
        <p:spPr bwMode="auto">
          <a:xfrm>
            <a:off x="838200" y="381000"/>
            <a:ext cx="7543800" cy="762000"/>
          </a:xfrm>
          <a:prstGeom prst="rect">
            <a:avLst/>
          </a:prstGeom>
          <a:noFill/>
          <a:ln w="9525">
            <a:noFill/>
            <a:miter lim="800000"/>
            <a:headEnd/>
            <a:tailEnd/>
          </a:ln>
        </p:spPr>
        <p:txBody>
          <a:bodyPr>
            <a:spAutoFit/>
          </a:bodyPr>
          <a:lstStyle/>
          <a:p>
            <a:endParaRPr lang="it-IT" dirty="0">
              <a:latin typeface="Arial" pitchFamily="34" charset="0"/>
              <a:cs typeface="Arial" pitchFamily="34" charset="0"/>
            </a:endParaRPr>
          </a:p>
        </p:txBody>
      </p:sp>
      <p:sp>
        <p:nvSpPr>
          <p:cNvPr id="55300" name="Text Box 1028"/>
          <p:cNvSpPr txBox="1">
            <a:spLocks noChangeArrowheads="1"/>
          </p:cNvSpPr>
          <p:nvPr/>
        </p:nvSpPr>
        <p:spPr bwMode="auto">
          <a:xfrm>
            <a:off x="685800" y="0"/>
            <a:ext cx="7772400" cy="1200329"/>
          </a:xfrm>
          <a:prstGeom prst="rect">
            <a:avLst/>
          </a:prstGeom>
          <a:noFill/>
          <a:ln w="9525">
            <a:noFill/>
            <a:miter lim="800000"/>
            <a:headEnd/>
            <a:tailEnd/>
          </a:ln>
          <a:effectLst/>
        </p:spPr>
        <p:txBody>
          <a:bodyPr>
            <a:spAutoFit/>
          </a:bodyPr>
          <a:lstStyle/>
          <a:p>
            <a:pPr>
              <a:spcBef>
                <a:spcPct val="50000"/>
              </a:spcBef>
              <a:defRPr/>
            </a:pPr>
            <a:r>
              <a:rPr lang="en-GB"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Interhemispheric </a:t>
            </a:r>
            <a:r>
              <a:rPr lang="en-US"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asymmetries</a:t>
            </a:r>
            <a:r>
              <a:rPr lang="en-GB"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in neglect</a:t>
            </a:r>
            <a:endParaRPr lang="en-GB" sz="36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6" name="Connettore 2 5"/>
          <p:cNvCxnSpPr/>
          <p:nvPr/>
        </p:nvCxnSpPr>
        <p:spPr bwMode="auto">
          <a:xfrm>
            <a:off x="4572000" y="5553236"/>
            <a:ext cx="0" cy="504056"/>
          </a:xfrm>
          <a:prstGeom prst="straightConnector1">
            <a:avLst/>
          </a:prstGeom>
          <a:solidFill>
            <a:srgbClr val="FF9900"/>
          </a:solidFill>
          <a:ln w="57150" cap="flat" cmpd="sng" algn="ctr">
            <a:solidFill>
              <a:schemeClr val="tx1"/>
            </a:solidFill>
            <a:prstDash val="solid"/>
            <a:round/>
            <a:headEnd type="none" w="med" len="med"/>
            <a:tailEnd type="arrow"/>
          </a:ln>
          <a:effectLst/>
        </p:spPr>
      </p:cxnSp>
      <p:pic>
        <p:nvPicPr>
          <p:cNvPr id="7" name="Picture 3" descr="nn0901-862-F1"/>
          <p:cNvPicPr>
            <a:picLocks noChangeAspect="1" noChangeArrowheads="1"/>
          </p:cNvPicPr>
          <p:nvPr/>
        </p:nvPicPr>
        <p:blipFill>
          <a:blip r:embed="rId3" cstate="print"/>
          <a:srcRect/>
          <a:stretch>
            <a:fillRect/>
          </a:stretch>
        </p:blipFill>
        <p:spPr bwMode="auto">
          <a:xfrm>
            <a:off x="4610100" y="914400"/>
            <a:ext cx="3581400" cy="3837214"/>
          </a:xfrm>
          <a:prstGeom prst="rect">
            <a:avLst/>
          </a:prstGeom>
          <a:noFill/>
          <a:ln w="9525">
            <a:noFill/>
            <a:miter lim="800000"/>
            <a:headEnd/>
            <a:tailEnd/>
          </a:ln>
        </p:spPr>
      </p:pic>
      <p:sp>
        <p:nvSpPr>
          <p:cNvPr id="2" name="Segnaposto numero diapositiva 1"/>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102</a:t>
            </a:fld>
            <a:endParaRPr lang="en-US" sz="1400" b="1" dirty="0">
              <a:solidFill>
                <a:srgbClr val="FFFFFF"/>
              </a:solidFill>
            </a:endParaRPr>
          </a:p>
        </p:txBody>
      </p:sp>
    </p:spTree>
    <p:extLst>
      <p:ext uri="{BB962C8B-B14F-4D97-AF65-F5344CB8AC3E}">
        <p14:creationId xmlns:p14="http://schemas.microsoft.com/office/powerpoint/2010/main" val="31887201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Adaptations /corrections</a:t>
            </a:r>
            <a:endParaRPr lang="en-US" dirty="0"/>
          </a:p>
        </p:txBody>
      </p:sp>
      <p:sp>
        <p:nvSpPr>
          <p:cNvPr id="3" name="Subtitle 2"/>
          <p:cNvSpPr>
            <a:spLocks noGrp="1"/>
          </p:cNvSpPr>
          <p:nvPr>
            <p:ph type="subTitle" idx="1"/>
          </p:nvPr>
        </p:nvSpPr>
        <p:spPr/>
        <p:txBody>
          <a:bodyPr/>
          <a:lstStyle/>
          <a:p>
            <a:endParaRPr lang="en-US"/>
          </a:p>
        </p:txBody>
      </p:sp>
      <p:sp>
        <p:nvSpPr>
          <p:cNvPr id="4" name="Segnaposto numero diapositiva 3"/>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103</a:t>
            </a:fld>
            <a:endParaRPr lang="en-US" sz="1400" b="1" dirty="0">
              <a:solidFill>
                <a:srgbClr val="FFFFFF"/>
              </a:solidFill>
            </a:endParaRPr>
          </a:p>
        </p:txBody>
      </p:sp>
    </p:spTree>
    <p:extLst>
      <p:ext uri="{BB962C8B-B14F-4D97-AF65-F5344CB8AC3E}">
        <p14:creationId xmlns:p14="http://schemas.microsoft.com/office/powerpoint/2010/main" val="14029976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1295400"/>
            <a:ext cx="9067800" cy="4114800"/>
          </a:xfrm>
          <a:prstGeom prst="rect">
            <a:avLst/>
          </a:prstGeom>
          <a:noFill/>
          <a:ln w="9525">
            <a:noFill/>
            <a:miter lim="800000"/>
            <a:headEnd/>
            <a:tailEnd/>
          </a:ln>
        </p:spPr>
        <p:txBody>
          <a:bodyPr/>
          <a:lstStyle/>
          <a:p>
            <a:pPr marL="342900" indent="-342900" algn="l">
              <a:spcBef>
                <a:spcPct val="20000"/>
              </a:spcBef>
              <a:buFontTx/>
              <a:buChar char="•"/>
            </a:pPr>
            <a:r>
              <a:rPr lang="en-US" sz="3000" dirty="0" smtClean="0">
                <a:solidFill>
                  <a:schemeClr val="tx1"/>
                </a:solidFill>
                <a:latin typeface="Arial" pitchFamily="34" charset="0"/>
                <a:cs typeface="Arial" pitchFamily="34" charset="0"/>
              </a:rPr>
              <a:t>Acquired neuropsychological disorder of contralesional space awareness. Neglect is probably due to defective spatial attention orienting  </a:t>
            </a:r>
          </a:p>
          <a:p>
            <a:pPr marL="342900" indent="-342900" algn="l">
              <a:spcBef>
                <a:spcPct val="20000"/>
              </a:spcBef>
              <a:buFontTx/>
              <a:buChar char="•"/>
            </a:pPr>
            <a:r>
              <a:rPr lang="en-US" sz="3000" dirty="0" smtClean="0">
                <a:solidFill>
                  <a:schemeClr val="tx1"/>
                </a:solidFill>
                <a:latin typeface="Arial" pitchFamily="34" charset="0"/>
                <a:cs typeface="Arial" pitchFamily="34" charset="0"/>
              </a:rPr>
              <a:t>Neglect patients are unable to detect, describe </a:t>
            </a:r>
          </a:p>
          <a:p>
            <a:pPr marL="342900" indent="-342900" algn="l">
              <a:spcBef>
                <a:spcPct val="20000"/>
              </a:spcBef>
            </a:pPr>
            <a:r>
              <a:rPr lang="en-US" sz="3000" dirty="0" smtClean="0">
                <a:solidFill>
                  <a:schemeClr val="tx1"/>
                </a:solidFill>
                <a:latin typeface="Arial" pitchFamily="34" charset="0"/>
                <a:cs typeface="Arial" pitchFamily="34" charset="0"/>
              </a:rPr>
              <a:t>   verbally, or act towards contralesional spatial stimuli </a:t>
            </a:r>
          </a:p>
          <a:p>
            <a:pPr marL="342900" indent="-342900" algn="l">
              <a:spcBef>
                <a:spcPct val="20000"/>
              </a:spcBef>
              <a:buFontTx/>
              <a:buChar char="•"/>
            </a:pPr>
            <a:r>
              <a:rPr lang="en-US" sz="3000" b="1" dirty="0" smtClean="0">
                <a:solidFill>
                  <a:schemeClr val="tx1"/>
                </a:solidFill>
                <a:latin typeface="Arial" pitchFamily="34" charset="0"/>
                <a:cs typeface="Arial" pitchFamily="34" charset="0"/>
              </a:rPr>
              <a:t>Neglect</a:t>
            </a:r>
            <a:r>
              <a:rPr lang="en-US" sz="3000" dirty="0" smtClean="0">
                <a:solidFill>
                  <a:schemeClr val="tx1"/>
                </a:solidFill>
                <a:latin typeface="Arial" pitchFamily="34" charset="0"/>
                <a:cs typeface="Arial" pitchFamily="34" charset="0"/>
              </a:rPr>
              <a:t> is not due to elementary sensori-motor deficits (e.g., hemianopia, hemianesthesia, hemiplegia, etc.) or generalized mental confusion</a:t>
            </a:r>
          </a:p>
          <a:p>
            <a:pPr marL="342900" indent="-342900" algn="l">
              <a:spcBef>
                <a:spcPct val="20000"/>
              </a:spcBef>
            </a:pPr>
            <a:endParaRPr lang="en-US" sz="3000" dirty="0" smtClean="0">
              <a:solidFill>
                <a:schemeClr val="tx1"/>
              </a:solidFill>
              <a:latin typeface="Arial" pitchFamily="34" charset="0"/>
              <a:cs typeface="Arial" pitchFamily="34" charset="0"/>
            </a:endParaRPr>
          </a:p>
          <a:p>
            <a:pPr marL="342900" indent="-342900" algn="r">
              <a:spcBef>
                <a:spcPct val="20000"/>
              </a:spcBef>
            </a:pPr>
            <a:r>
              <a:rPr lang="en-US" sz="3000" dirty="0" smtClean="0">
                <a:solidFill>
                  <a:schemeClr val="tx1"/>
                </a:solidFill>
                <a:latin typeface="Arial" pitchFamily="34" charset="0"/>
                <a:cs typeface="Arial" pitchFamily="34" charset="0"/>
              </a:rPr>
              <a:t> </a:t>
            </a:r>
            <a:endParaRPr lang="en-US" sz="3000" dirty="0">
              <a:solidFill>
                <a:schemeClr val="tx1"/>
              </a:solidFill>
              <a:latin typeface="Arial" pitchFamily="34" charset="0"/>
              <a:cs typeface="Arial" pitchFamily="34" charset="0"/>
            </a:endParaRPr>
          </a:p>
        </p:txBody>
      </p:sp>
      <p:sp>
        <p:nvSpPr>
          <p:cNvPr id="53251" name="Text Box 3"/>
          <p:cNvSpPr txBox="1">
            <a:spLocks noChangeArrowheads="1"/>
          </p:cNvSpPr>
          <p:nvPr/>
        </p:nvSpPr>
        <p:spPr bwMode="auto">
          <a:xfrm>
            <a:off x="1005408" y="226385"/>
            <a:ext cx="7239000" cy="7694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spcBef>
                <a:spcPct val="50000"/>
              </a:spcBef>
              <a:defRPr/>
            </a:pPr>
            <a:r>
              <a:rPr lang="it-IT" sz="4400" b="1" dirty="0" smtClean="0">
                <a:solidFill>
                  <a:srgbClr val="8A0000"/>
                </a:solidFill>
                <a:latin typeface="Arial" pitchFamily="34" charset="0"/>
                <a:cs typeface="Arial" pitchFamily="34" charset="0"/>
              </a:rPr>
              <a:t>Neglect definition</a:t>
            </a:r>
            <a:endParaRPr lang="en-GB" sz="4400" b="1" dirty="0">
              <a:solidFill>
                <a:srgbClr val="8A0000"/>
              </a:solidFill>
              <a:latin typeface="Arial" pitchFamily="34" charset="0"/>
              <a:cs typeface="Arial" pitchFamily="34" charset="0"/>
            </a:endParaRPr>
          </a:p>
        </p:txBody>
      </p:sp>
      <p:sp>
        <p:nvSpPr>
          <p:cNvPr id="2" name="Segnaposto numero diapositiva 1"/>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104</a:t>
            </a:fld>
            <a:endParaRPr lang="en-US" sz="1400" b="1" dirty="0">
              <a:solidFill>
                <a:srgbClr val="FFFFFF"/>
              </a:solidFill>
            </a:endParaRPr>
          </a:p>
        </p:txBody>
      </p:sp>
    </p:spTree>
    <p:extLst>
      <p:ext uri="{BB962C8B-B14F-4D97-AF65-F5344CB8AC3E}">
        <p14:creationId xmlns:p14="http://schemas.microsoft.com/office/powerpoint/2010/main" val="18233193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nn0901-862-F1"/>
          <p:cNvPicPr>
            <a:picLocks noChangeAspect="1" noChangeArrowheads="1"/>
          </p:cNvPicPr>
          <p:nvPr/>
        </p:nvPicPr>
        <p:blipFill>
          <a:blip r:embed="rId3" cstate="print"/>
          <a:srcRect/>
          <a:stretch>
            <a:fillRect/>
          </a:stretch>
        </p:blipFill>
        <p:spPr bwMode="auto">
          <a:xfrm>
            <a:off x="1371600" y="0"/>
            <a:ext cx="6400800" cy="6858000"/>
          </a:xfrm>
          <a:prstGeom prst="rect">
            <a:avLst/>
          </a:prstGeom>
          <a:noFill/>
          <a:ln w="9525">
            <a:noFill/>
            <a:miter lim="800000"/>
            <a:headEnd/>
            <a:tailEnd/>
          </a:ln>
        </p:spPr>
      </p:pic>
      <p:sp>
        <p:nvSpPr>
          <p:cNvPr id="13315" name="Rectangle 5"/>
          <p:cNvSpPr>
            <a:spLocks noChangeArrowheads="1"/>
          </p:cNvSpPr>
          <p:nvPr/>
        </p:nvSpPr>
        <p:spPr bwMode="auto">
          <a:xfrm>
            <a:off x="2082800" y="622300"/>
            <a:ext cx="3810000" cy="2667000"/>
          </a:xfrm>
          <a:prstGeom prst="rect">
            <a:avLst/>
          </a:prstGeom>
          <a:solidFill>
            <a:srgbClr val="339966">
              <a:alpha val="50195"/>
            </a:srgbClr>
          </a:solidFill>
          <a:ln w="9525">
            <a:solidFill>
              <a:schemeClr val="tx1"/>
            </a:solidFill>
            <a:miter lim="800000"/>
            <a:headEnd/>
            <a:tailEnd/>
          </a:ln>
        </p:spPr>
        <p:txBody>
          <a:bodyPr wrap="none" anchor="ctr"/>
          <a:lstStyle/>
          <a:p>
            <a:endParaRPr lang="it-IT" dirty="0"/>
          </a:p>
        </p:txBody>
      </p:sp>
      <p:sp>
        <p:nvSpPr>
          <p:cNvPr id="13316" name="Rectangle 6"/>
          <p:cNvSpPr>
            <a:spLocks noChangeArrowheads="1"/>
          </p:cNvSpPr>
          <p:nvPr/>
        </p:nvSpPr>
        <p:spPr bwMode="auto">
          <a:xfrm>
            <a:off x="2057400" y="692150"/>
            <a:ext cx="1295400" cy="2584450"/>
          </a:xfrm>
          <a:prstGeom prst="rect">
            <a:avLst/>
          </a:prstGeom>
          <a:solidFill>
            <a:srgbClr val="006600">
              <a:alpha val="50195"/>
            </a:srgbClr>
          </a:solidFill>
          <a:ln w="9525">
            <a:solidFill>
              <a:srgbClr val="339933"/>
            </a:solidFill>
            <a:miter lim="800000"/>
            <a:headEnd/>
            <a:tailEnd/>
          </a:ln>
        </p:spPr>
        <p:txBody>
          <a:bodyPr wrap="none" anchor="ctr"/>
          <a:lstStyle/>
          <a:p>
            <a:endParaRPr lang="it-IT" dirty="0"/>
          </a:p>
        </p:txBody>
      </p:sp>
      <p:sp>
        <p:nvSpPr>
          <p:cNvPr id="13317" name="Rectangle 7"/>
          <p:cNvSpPr>
            <a:spLocks noChangeArrowheads="1"/>
          </p:cNvSpPr>
          <p:nvPr/>
        </p:nvSpPr>
        <p:spPr bwMode="auto">
          <a:xfrm>
            <a:off x="1981200" y="3276600"/>
            <a:ext cx="1371600" cy="914400"/>
          </a:xfrm>
          <a:prstGeom prst="rect">
            <a:avLst/>
          </a:prstGeom>
          <a:solidFill>
            <a:srgbClr val="000000"/>
          </a:solidFill>
          <a:ln w="9525">
            <a:solidFill>
              <a:schemeClr val="tx1"/>
            </a:solidFill>
            <a:miter lim="800000"/>
            <a:headEnd/>
            <a:tailEnd/>
          </a:ln>
        </p:spPr>
        <p:txBody>
          <a:bodyPr wrap="none" anchor="ctr"/>
          <a:lstStyle/>
          <a:p>
            <a:endParaRPr lang="it-IT" dirty="0"/>
          </a:p>
        </p:txBody>
      </p:sp>
      <p:sp>
        <p:nvSpPr>
          <p:cNvPr id="13318" name="Rectangle 8"/>
          <p:cNvSpPr>
            <a:spLocks noChangeArrowheads="1"/>
          </p:cNvSpPr>
          <p:nvPr/>
        </p:nvSpPr>
        <p:spPr bwMode="auto">
          <a:xfrm>
            <a:off x="5607050" y="3352800"/>
            <a:ext cx="1905000" cy="838200"/>
          </a:xfrm>
          <a:prstGeom prst="rect">
            <a:avLst/>
          </a:prstGeom>
          <a:solidFill>
            <a:schemeClr val="tx1"/>
          </a:solidFill>
          <a:ln w="9525">
            <a:solidFill>
              <a:schemeClr val="tx1"/>
            </a:solidFill>
            <a:miter lim="800000"/>
            <a:headEnd/>
            <a:tailEnd/>
          </a:ln>
        </p:spPr>
        <p:txBody>
          <a:bodyPr wrap="none" anchor="ctr"/>
          <a:lstStyle/>
          <a:p>
            <a:endParaRPr lang="it-IT" dirty="0"/>
          </a:p>
        </p:txBody>
      </p:sp>
      <p:sp>
        <p:nvSpPr>
          <p:cNvPr id="2" name="Segnaposto numero diapositiva 1"/>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105</a:t>
            </a:fld>
            <a:endParaRPr lang="en-US" sz="1400" b="1" dirty="0">
              <a:solidFill>
                <a:srgbClr val="FFFFFF"/>
              </a:solidFill>
            </a:endParaRPr>
          </a:p>
        </p:txBody>
      </p:sp>
    </p:spTree>
    <p:extLst>
      <p:ext uri="{BB962C8B-B14F-4D97-AF65-F5344CB8AC3E}">
        <p14:creationId xmlns:p14="http://schemas.microsoft.com/office/powerpoint/2010/main" val="17643966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ChangeArrowheads="1"/>
          </p:cNvSpPr>
          <p:nvPr/>
        </p:nvSpPr>
        <p:spPr bwMode="auto">
          <a:xfrm>
            <a:off x="228600" y="1498600"/>
            <a:ext cx="8763000" cy="4114800"/>
          </a:xfrm>
          <a:prstGeom prst="rect">
            <a:avLst/>
          </a:prstGeom>
          <a:noFill/>
          <a:ln w="9525">
            <a:noFill/>
            <a:miter lim="800000"/>
            <a:headEnd/>
            <a:tailEnd/>
          </a:ln>
        </p:spPr>
        <p:txBody>
          <a:bodyPr/>
          <a:lstStyle/>
          <a:p>
            <a:pPr marL="342900" indent="-342900" algn="l">
              <a:spcBef>
                <a:spcPct val="20000"/>
              </a:spcBef>
              <a:buFontTx/>
              <a:buChar char="•"/>
            </a:pPr>
            <a:r>
              <a:rPr lang="en-US" sz="3400" dirty="0" smtClean="0">
                <a:solidFill>
                  <a:schemeClr val="tx1"/>
                </a:solidFill>
                <a:latin typeface="Arial" panose="020B0604020202020204" pitchFamily="34" charset="0"/>
                <a:ea typeface="Verdana" panose="020B0604030504040204" pitchFamily="34" charset="0"/>
                <a:cs typeface="Arial" panose="020B0604020202020204" pitchFamily="34" charset="0"/>
              </a:rPr>
              <a:t>Neglect is </a:t>
            </a:r>
            <a:r>
              <a:rPr lang="en-US" sz="3400" b="1" dirty="0" smtClean="0">
                <a:solidFill>
                  <a:schemeClr val="tx1"/>
                </a:solidFill>
                <a:latin typeface="Arial" panose="020B0604020202020204" pitchFamily="34" charset="0"/>
                <a:ea typeface="Verdana" panose="020B0604030504040204" pitchFamily="34" charset="0"/>
                <a:cs typeface="Arial" panose="020B0604020202020204" pitchFamily="34" charset="0"/>
              </a:rPr>
              <a:t>more</a:t>
            </a:r>
            <a:r>
              <a:rPr lang="en-US" sz="3400"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marL="723900" indent="-723900" algn="l">
              <a:spcBef>
                <a:spcPct val="20000"/>
              </a:spcBef>
            </a:pPr>
            <a:r>
              <a:rPr lang="en-US" sz="3400" dirty="0" smtClean="0">
                <a:solidFill>
                  <a:schemeClr val="tx1"/>
                </a:solidFill>
                <a:latin typeface="Arial" panose="020B0604020202020204" pitchFamily="34" charset="0"/>
                <a:ea typeface="Verdana" panose="020B0604030504040204" pitchFamily="34" charset="0"/>
                <a:cs typeface="Arial" panose="020B0604020202020204" pitchFamily="34" charset="0"/>
              </a:rPr>
              <a:t>    - frequent</a:t>
            </a:r>
          </a:p>
          <a:p>
            <a:pPr marL="723900" indent="-723900" algn="l">
              <a:spcBef>
                <a:spcPct val="20000"/>
              </a:spcBef>
            </a:pPr>
            <a:r>
              <a:rPr lang="en-US" sz="3400" dirty="0" smtClean="0">
                <a:solidFill>
                  <a:schemeClr val="tx1"/>
                </a:solidFill>
                <a:latin typeface="Arial" panose="020B0604020202020204" pitchFamily="34" charset="0"/>
                <a:ea typeface="Verdana" panose="020B0604030504040204" pitchFamily="34" charset="0"/>
                <a:cs typeface="Arial" panose="020B0604020202020204" pitchFamily="34" charset="0"/>
              </a:rPr>
              <a:t>    - long-lasting</a:t>
            </a:r>
          </a:p>
          <a:p>
            <a:pPr marL="723900" indent="-723900" algn="l">
              <a:spcBef>
                <a:spcPct val="20000"/>
              </a:spcBef>
            </a:pPr>
            <a:r>
              <a:rPr lang="en-US" sz="3400" dirty="0" smtClean="0">
                <a:solidFill>
                  <a:schemeClr val="tx1"/>
                </a:solidFill>
                <a:latin typeface="Arial" panose="020B0604020202020204" pitchFamily="34" charset="0"/>
                <a:ea typeface="Verdana" panose="020B0604030504040204" pitchFamily="34" charset="0"/>
                <a:cs typeface="Arial" panose="020B0604020202020204" pitchFamily="34" charset="0"/>
              </a:rPr>
              <a:t>    - severe</a:t>
            </a:r>
          </a:p>
          <a:p>
            <a:pPr marL="723900" indent="-723900" algn="l">
              <a:spcBef>
                <a:spcPct val="20000"/>
              </a:spcBef>
            </a:pPr>
            <a:r>
              <a:rPr lang="en-US" sz="3400" dirty="0" smtClean="0">
                <a:solidFill>
                  <a:schemeClr val="tx1"/>
                </a:solidFill>
                <a:latin typeface="Arial" panose="020B0604020202020204" pitchFamily="34" charset="0"/>
                <a:ea typeface="Verdana" panose="020B0604030504040204" pitchFamily="34" charset="0"/>
                <a:cs typeface="Arial" panose="020B0604020202020204" pitchFamily="34" charset="0"/>
              </a:rPr>
              <a:t>    - disabling...</a:t>
            </a:r>
          </a:p>
          <a:p>
            <a:pPr marL="723900" indent="-723900" algn="l">
              <a:spcBef>
                <a:spcPct val="20000"/>
              </a:spcBef>
            </a:pPr>
            <a:r>
              <a:rPr lang="en-US" sz="3400" dirty="0" smtClean="0">
                <a:solidFill>
                  <a:schemeClr val="tx1"/>
                </a:solidFill>
                <a:latin typeface="Arial" panose="020B0604020202020204" pitchFamily="34" charset="0"/>
                <a:ea typeface="Verdana" panose="020B0604030504040204" pitchFamily="34" charset="0"/>
                <a:cs typeface="Arial" panose="020B0604020202020204" pitchFamily="34" charset="0"/>
              </a:rPr>
              <a:t>    …following lesions in the right hemisphere</a:t>
            </a:r>
          </a:p>
          <a:p>
            <a:pPr marL="342900" indent="-342900" algn="l">
              <a:spcBef>
                <a:spcPct val="20000"/>
              </a:spcBef>
            </a:pPr>
            <a:r>
              <a:rPr lang="en-US" sz="3400" dirty="0" smtClean="0">
                <a:solidFill>
                  <a:schemeClr val="tx1"/>
                </a:solidFill>
                <a:latin typeface="Arial" panose="020B0604020202020204" pitchFamily="34" charset="0"/>
                <a:ea typeface="Verdana" panose="020B0604030504040204" pitchFamily="34" charset="0"/>
                <a:cs typeface="Arial" panose="020B0604020202020204" pitchFamily="34" charset="0"/>
              </a:rPr>
              <a:t>                               </a:t>
            </a:r>
          </a:p>
          <a:p>
            <a:pPr marL="342900" indent="-342900" algn="l">
              <a:spcBef>
                <a:spcPct val="20000"/>
              </a:spcBef>
            </a:pPr>
            <a:r>
              <a:rPr lang="en-US" sz="3400" dirty="0" smtClean="0">
                <a:solidFill>
                  <a:schemeClr val="tx1"/>
                </a:solidFill>
                <a:latin typeface="Arial" panose="020B0604020202020204" pitchFamily="34" charset="0"/>
                <a:ea typeface="Verdana" panose="020B0604030504040204" pitchFamily="34" charset="0"/>
                <a:cs typeface="Arial" panose="020B0604020202020204" pitchFamily="34" charset="0"/>
              </a:rPr>
              <a:t>Left neglect after right-hemisphere damage</a:t>
            </a:r>
          </a:p>
          <a:p>
            <a:pPr marL="342900" indent="-342900" algn="l">
              <a:spcBef>
                <a:spcPct val="20000"/>
              </a:spcBef>
              <a:buFontTx/>
              <a:buChar char="•"/>
            </a:pPr>
            <a:endParaRPr lang="en-US" sz="3400" dirty="0">
              <a:solidFill>
                <a:schemeClr val="accent2"/>
              </a:solidFill>
              <a:latin typeface="Verdana" panose="020B0604030504040204" pitchFamily="34" charset="0"/>
              <a:ea typeface="Verdana" panose="020B0604030504040204" pitchFamily="34" charset="0"/>
              <a:cs typeface="Arial" pitchFamily="34" charset="0"/>
            </a:endParaRPr>
          </a:p>
        </p:txBody>
      </p:sp>
      <p:sp>
        <p:nvSpPr>
          <p:cNvPr id="15363" name="Text Box 1027"/>
          <p:cNvSpPr txBox="1">
            <a:spLocks noChangeArrowheads="1"/>
          </p:cNvSpPr>
          <p:nvPr/>
        </p:nvSpPr>
        <p:spPr bwMode="auto">
          <a:xfrm>
            <a:off x="838200" y="381000"/>
            <a:ext cx="7543800" cy="762000"/>
          </a:xfrm>
          <a:prstGeom prst="rect">
            <a:avLst/>
          </a:prstGeom>
          <a:noFill/>
          <a:ln w="9525">
            <a:noFill/>
            <a:miter lim="800000"/>
            <a:headEnd/>
            <a:tailEnd/>
          </a:ln>
        </p:spPr>
        <p:txBody>
          <a:bodyPr>
            <a:spAutoFit/>
          </a:bodyPr>
          <a:lstStyle/>
          <a:p>
            <a:endParaRPr lang="it-IT" dirty="0">
              <a:latin typeface="Arial" pitchFamily="34" charset="0"/>
              <a:cs typeface="Arial" pitchFamily="34" charset="0"/>
            </a:endParaRPr>
          </a:p>
        </p:txBody>
      </p:sp>
      <p:sp>
        <p:nvSpPr>
          <p:cNvPr id="55300" name="Text Box 1028"/>
          <p:cNvSpPr txBox="1">
            <a:spLocks noChangeArrowheads="1"/>
          </p:cNvSpPr>
          <p:nvPr/>
        </p:nvSpPr>
        <p:spPr bwMode="auto">
          <a:xfrm>
            <a:off x="381000" y="0"/>
            <a:ext cx="8763000" cy="1446550"/>
          </a:xfrm>
          <a:prstGeom prst="rect">
            <a:avLst/>
          </a:prstGeom>
          <a:noFill/>
          <a:ln w="9525">
            <a:noFill/>
            <a:miter lim="800000"/>
            <a:headEnd/>
            <a:tailEnd/>
          </a:ln>
          <a:effectLst/>
        </p:spPr>
        <p:txBody>
          <a:bodyPr wrap="square">
            <a:spAutoFit/>
          </a:bodyPr>
          <a:lstStyle/>
          <a:p>
            <a:pPr>
              <a:spcBef>
                <a:spcPct val="50000"/>
              </a:spcBef>
              <a:defRPr/>
            </a:pPr>
            <a:r>
              <a:rPr lang="en-GB" sz="4400" b="1" dirty="0" smtClean="0">
                <a:solidFill>
                  <a:srgbClr val="8A0000"/>
                </a:solidFill>
                <a:latin typeface="Arial" pitchFamily="34" charset="0"/>
                <a:cs typeface="Arial" pitchFamily="34" charset="0"/>
              </a:rPr>
              <a:t>Interhemispheric </a:t>
            </a:r>
            <a:r>
              <a:rPr lang="en-US" sz="4400" b="1" dirty="0" smtClean="0">
                <a:solidFill>
                  <a:srgbClr val="8A0000"/>
                </a:solidFill>
                <a:latin typeface="Arial" pitchFamily="34" charset="0"/>
                <a:cs typeface="Arial" pitchFamily="34" charset="0"/>
              </a:rPr>
              <a:t>asymmetries</a:t>
            </a:r>
            <a:r>
              <a:rPr lang="en-GB" sz="4400" b="1" dirty="0" smtClean="0">
                <a:solidFill>
                  <a:srgbClr val="8A0000"/>
                </a:solidFill>
                <a:latin typeface="Arial" pitchFamily="34" charset="0"/>
                <a:cs typeface="Arial" pitchFamily="34" charset="0"/>
              </a:rPr>
              <a:t> in neglect</a:t>
            </a:r>
            <a:endParaRPr lang="en-GB" sz="4400" b="1" dirty="0">
              <a:solidFill>
                <a:srgbClr val="8A0000"/>
              </a:solidFill>
              <a:latin typeface="Arial" pitchFamily="34" charset="0"/>
              <a:cs typeface="Arial" pitchFamily="34" charset="0"/>
            </a:endParaRPr>
          </a:p>
        </p:txBody>
      </p:sp>
      <p:cxnSp>
        <p:nvCxnSpPr>
          <p:cNvPr id="6" name="Connettore 2 5"/>
          <p:cNvCxnSpPr/>
          <p:nvPr/>
        </p:nvCxnSpPr>
        <p:spPr bwMode="auto">
          <a:xfrm>
            <a:off x="4610100" y="5340672"/>
            <a:ext cx="0" cy="501328"/>
          </a:xfrm>
          <a:prstGeom prst="straightConnector1">
            <a:avLst/>
          </a:prstGeom>
          <a:solidFill>
            <a:srgbClr val="FF9900"/>
          </a:solidFill>
          <a:ln w="57150" cap="flat" cmpd="sng" algn="ctr">
            <a:solidFill>
              <a:schemeClr val="tx1"/>
            </a:solidFill>
            <a:prstDash val="solid"/>
            <a:round/>
            <a:headEnd type="none" w="med" len="med"/>
            <a:tailEnd type="arrow"/>
          </a:ln>
          <a:effectLst/>
        </p:spPr>
      </p:cxnSp>
      <p:sp>
        <p:nvSpPr>
          <p:cNvPr id="2" name="Segnaposto numero diapositiva 1"/>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106</a:t>
            </a:fld>
            <a:endParaRPr lang="en-US" sz="1400" b="1" dirty="0">
              <a:solidFill>
                <a:srgbClr val="FFFFFF"/>
              </a:solidFill>
            </a:endParaRPr>
          </a:p>
        </p:txBody>
      </p:sp>
    </p:spTree>
    <p:extLst>
      <p:ext uri="{BB962C8B-B14F-4D97-AF65-F5344CB8AC3E}">
        <p14:creationId xmlns:p14="http://schemas.microsoft.com/office/powerpoint/2010/main" val="6199869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Here is the </a:t>
            </a:r>
            <a:r>
              <a:rPr lang="en-US" b="1" dirty="0" smtClean="0"/>
              <a:t>END</a:t>
            </a:r>
            <a:r>
              <a:rPr lang="en-US" b="1" dirty="0"/>
              <a:t/>
            </a:r>
            <a:br>
              <a:rPr lang="en-US" b="1" dirty="0"/>
            </a:br>
            <a:endParaRPr lang="en-US" b="1" dirty="0"/>
          </a:p>
        </p:txBody>
      </p:sp>
      <p:sp>
        <p:nvSpPr>
          <p:cNvPr id="3" name="Content Placeholder 2"/>
          <p:cNvSpPr>
            <a:spLocks noGrp="1"/>
          </p:cNvSpPr>
          <p:nvPr>
            <p:ph idx="1"/>
          </p:nvPr>
        </p:nvSpPr>
        <p:spPr>
          <a:xfrm>
            <a:off x="609600" y="1600200"/>
            <a:ext cx="8229600" cy="2667000"/>
          </a:xfrm>
        </p:spPr>
        <p:txBody>
          <a:bodyPr>
            <a:normAutofit/>
          </a:bodyPr>
          <a:lstStyle/>
          <a:p>
            <a:pPr marL="0" indent="0">
              <a:buNone/>
            </a:pPr>
            <a:r>
              <a:rPr lang="en-US" sz="4400" b="1" dirty="0" smtClean="0"/>
              <a:t>Let’s Remember that: </a:t>
            </a:r>
          </a:p>
          <a:p>
            <a:pPr marL="0" indent="0">
              <a:buNone/>
            </a:pPr>
            <a:endParaRPr lang="en-US" sz="4400" b="1" dirty="0"/>
          </a:p>
        </p:txBody>
      </p:sp>
      <p:sp>
        <p:nvSpPr>
          <p:cNvPr id="4" name="Title 1"/>
          <p:cNvSpPr txBox="1">
            <a:spLocks/>
          </p:cNvSpPr>
          <p:nvPr/>
        </p:nvSpPr>
        <p:spPr>
          <a:xfrm>
            <a:off x="-228600" y="3886200"/>
            <a:ext cx="96012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Creating Accessible Learning Environments = Inclusive teaching</a:t>
            </a:r>
            <a:br>
              <a:rPr lang="en-US" sz="3600" b="1" dirty="0" smtClean="0"/>
            </a:br>
            <a:endParaRPr lang="en-US" sz="3600" b="1" dirty="0"/>
          </a:p>
        </p:txBody>
      </p:sp>
      <p:sp>
        <p:nvSpPr>
          <p:cNvPr id="5" name="Segnaposto numero diapositiva 4"/>
          <p:cNvSpPr>
            <a:spLocks noGrp="1"/>
          </p:cNvSpPr>
          <p:nvPr>
            <p:ph type="sldNum" sz="quarter" idx="12"/>
          </p:nvPr>
        </p:nvSpPr>
        <p:spPr/>
        <p:txBody>
          <a:bodyPr/>
          <a:lstStyle/>
          <a:p>
            <a:fld id="{15E3ACB2-0C72-418B-9057-06E7601BD84D}" type="slidenum">
              <a:rPr lang="en-US" smtClean="0"/>
              <a:t>107</a:t>
            </a:fld>
            <a:endParaRPr lang="en-US"/>
          </a:p>
        </p:txBody>
      </p:sp>
    </p:spTree>
    <p:extLst>
      <p:ext uri="{BB962C8B-B14F-4D97-AF65-F5344CB8AC3E}">
        <p14:creationId xmlns:p14="http://schemas.microsoft.com/office/powerpoint/2010/main" val="41204675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rgbClr val="FFFAEB"/>
          </a:solidFill>
        </p:spPr>
        <p:txBody>
          <a:bodyPr>
            <a:noAutofit/>
          </a:bodyPr>
          <a:lstStyle/>
          <a:p>
            <a:endParaRPr lang="en-US" sz="3600"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endParaRPr>
          </a:p>
          <a:p>
            <a:endParaRPr lang="en-US" sz="3600" dirty="0">
              <a:solidFill>
                <a:schemeClr val="tx1"/>
              </a:solidFill>
              <a:latin typeface="Verdana" panose="020B0604030504040204" pitchFamily="34" charset="0"/>
              <a:ea typeface="Calibri" panose="020F0502020204030204" pitchFamily="34" charset="0"/>
              <a:cs typeface="Times New Roman" panose="02020603050405020304" pitchFamily="18" charset="0"/>
            </a:endParaRPr>
          </a:p>
          <a:p>
            <a:r>
              <a:rPr lang="en-US" sz="3600"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We </a:t>
            </a:r>
            <a:r>
              <a:rPr lang="en-US" sz="3600" dirty="0">
                <a:solidFill>
                  <a:schemeClr val="tx1"/>
                </a:solidFill>
                <a:latin typeface="Verdana" panose="020B0604030504040204" pitchFamily="34" charset="0"/>
                <a:ea typeface="Calibri" panose="020F0502020204030204" pitchFamily="34" charset="0"/>
                <a:cs typeface="Times New Roman" panose="02020603050405020304" pitchFamily="18" charset="0"/>
              </a:rPr>
              <a:t>have an </a:t>
            </a:r>
            <a:r>
              <a:rPr lang="en-US" sz="36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essential role </a:t>
            </a:r>
            <a:r>
              <a:rPr lang="en-US" sz="3600" dirty="0">
                <a:solidFill>
                  <a:schemeClr val="tx1"/>
                </a:solidFill>
                <a:latin typeface="Verdana" panose="020B0604030504040204" pitchFamily="34" charset="0"/>
                <a:ea typeface="Calibri" panose="020F0502020204030204" pitchFamily="34" charset="0"/>
                <a:cs typeface="Times New Roman" panose="02020603050405020304" pitchFamily="18" charset="0"/>
              </a:rPr>
              <a:t>to play in making </a:t>
            </a:r>
            <a:endParaRPr lang="en-US" sz="3600"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endParaRPr>
          </a:p>
          <a:p>
            <a:r>
              <a:rPr lang="en-US" sz="3600" b="1"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Courses Accessible </a:t>
            </a:r>
          </a:p>
          <a:p>
            <a:r>
              <a:rPr lang="en-US" sz="3600"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and </a:t>
            </a:r>
            <a:r>
              <a:rPr lang="en-US" sz="3600" dirty="0">
                <a:solidFill>
                  <a:schemeClr val="tx1"/>
                </a:solidFill>
                <a:latin typeface="Verdana" panose="020B0604030504040204" pitchFamily="34" charset="0"/>
                <a:ea typeface="Calibri" panose="020F0502020204030204" pitchFamily="34" charset="0"/>
                <a:cs typeface="Times New Roman" panose="02020603050405020304" pitchFamily="18" charset="0"/>
              </a:rPr>
              <a:t>creating a climate of equity and inclusion where all learners can </a:t>
            </a:r>
            <a:r>
              <a:rPr lang="en-US" sz="3600"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participate successfully and develop.</a:t>
            </a:r>
          </a:p>
          <a:p>
            <a:endParaRPr lang="en-US" sz="3600" dirty="0" smtClean="0">
              <a:solidFill>
                <a:schemeClr val="tx1"/>
              </a:solidFill>
              <a:latin typeface="Verdana" panose="020B0604030504040204" pitchFamily="34" charset="0"/>
              <a:cs typeface="Times New Roman" panose="02020603050405020304" pitchFamily="18" charset="0"/>
            </a:endParaRPr>
          </a:p>
          <a:p>
            <a:r>
              <a:rPr lang="en-US" sz="3600" dirty="0" smtClean="0">
                <a:solidFill>
                  <a:schemeClr val="tx1"/>
                </a:solidFill>
                <a:latin typeface="Verdana" panose="020B0604030504040204" pitchFamily="34" charset="0"/>
                <a:cs typeface="Times New Roman" panose="02020603050405020304" pitchFamily="18" charset="0"/>
              </a:rPr>
              <a:t>Thank you for your participation! </a:t>
            </a:r>
            <a:endParaRPr lang="en-US" sz="3600" dirty="0">
              <a:solidFill>
                <a:schemeClr val="tx1"/>
              </a:solidFill>
            </a:endParaRPr>
          </a:p>
        </p:txBody>
      </p:sp>
      <p:sp>
        <p:nvSpPr>
          <p:cNvPr id="2" name="Segnaposto numero diapositiva 1"/>
          <p:cNvSpPr>
            <a:spLocks noGrp="1"/>
          </p:cNvSpPr>
          <p:nvPr>
            <p:ph type="sldNum" sz="quarter" idx="12"/>
          </p:nvPr>
        </p:nvSpPr>
        <p:spPr/>
        <p:txBody>
          <a:bodyPr/>
          <a:lstStyle/>
          <a:p>
            <a:fld id="{15E3ACB2-0C72-418B-9057-06E7601BD84D}" type="slidenum">
              <a:rPr lang="en-US" smtClean="0"/>
              <a:t>108</a:t>
            </a:fld>
            <a:endParaRPr lang="en-US"/>
          </a:p>
        </p:txBody>
      </p:sp>
    </p:spTree>
    <p:extLst>
      <p:ext uri="{BB962C8B-B14F-4D97-AF65-F5344CB8AC3E}">
        <p14:creationId xmlns:p14="http://schemas.microsoft.com/office/powerpoint/2010/main" val="15552716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4" name="Picture 2" descr="big bold contrast blu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92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p:cNvSpPr>
            <a:spLocks noGrp="1"/>
          </p:cNvSpPr>
          <p:nvPr>
            <p:ph type="sldNum" sz="quarter" idx="12"/>
          </p:nvPr>
        </p:nvSpPr>
        <p:spPr/>
        <p:txBody>
          <a:bodyPr/>
          <a:lstStyle/>
          <a:p>
            <a:fld id="{15E3ACB2-0C72-418B-9057-06E7601BD84D}" type="slidenum">
              <a:rPr lang="en-US" smtClean="0"/>
              <a:t>11</a:t>
            </a:fld>
            <a:endParaRPr lang="en-US"/>
          </a:p>
        </p:txBody>
      </p:sp>
    </p:spTree>
    <p:extLst>
      <p:ext uri="{BB962C8B-B14F-4D97-AF65-F5344CB8AC3E}">
        <p14:creationId xmlns:p14="http://schemas.microsoft.com/office/powerpoint/2010/main" val="124459524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ea typeface="Calibri"/>
                <a:cs typeface="Times New Roman"/>
              </a:rPr>
              <a:t>We can make choices/adjustments that will:</a:t>
            </a:r>
            <a:r>
              <a:rPr lang="en-US" sz="3200" dirty="0" smtClean="0">
                <a:ea typeface="Calibri"/>
                <a:cs typeface="Times New Roman"/>
              </a:rPr>
              <a:t/>
            </a:r>
            <a:br>
              <a:rPr lang="en-US" sz="3200" dirty="0" smtClean="0">
                <a:ea typeface="Calibri"/>
                <a:cs typeface="Times New Roman"/>
              </a:rPr>
            </a:br>
            <a:endParaRPr lang="en-US" sz="3200" dirty="0"/>
          </a:p>
        </p:txBody>
      </p:sp>
      <p:sp>
        <p:nvSpPr>
          <p:cNvPr id="3" name="Content Placeholder 2"/>
          <p:cNvSpPr>
            <a:spLocks noGrp="1"/>
          </p:cNvSpPr>
          <p:nvPr>
            <p:ph idx="1"/>
          </p:nvPr>
        </p:nvSpPr>
        <p:spPr>
          <a:xfrm>
            <a:off x="533400" y="1371600"/>
            <a:ext cx="8229600" cy="5638800"/>
          </a:xfrm>
        </p:spPr>
        <p:txBody>
          <a:bodyPr>
            <a:normAutofit/>
          </a:bodyPr>
          <a:lstStyle/>
          <a:p>
            <a:pPr>
              <a:lnSpc>
                <a:spcPct val="115000"/>
              </a:lnSpc>
              <a:spcBef>
                <a:spcPts val="0"/>
              </a:spcBef>
              <a:spcAft>
                <a:spcPts val="1000"/>
              </a:spcAft>
            </a:pPr>
            <a:r>
              <a:rPr lang="en-US" sz="3600" b="1" dirty="0">
                <a:ea typeface="Calibri"/>
                <a:cs typeface="Times New Roman"/>
              </a:rPr>
              <a:t>P</a:t>
            </a:r>
            <a:r>
              <a:rPr lang="en-US" sz="3600" b="1" dirty="0" smtClean="0">
                <a:ea typeface="Calibri"/>
                <a:cs typeface="Times New Roman"/>
              </a:rPr>
              <a:t>rovide </a:t>
            </a:r>
            <a:r>
              <a:rPr lang="en-US" sz="3600" b="1" dirty="0">
                <a:ea typeface="Calibri"/>
                <a:cs typeface="Times New Roman"/>
              </a:rPr>
              <a:t>excellent contrast </a:t>
            </a:r>
            <a:endParaRPr lang="en-US" sz="3600" dirty="0">
              <a:ea typeface="Calibri"/>
              <a:cs typeface="Times New Roman"/>
            </a:endParaRPr>
          </a:p>
          <a:p>
            <a:pPr lvl="0">
              <a:lnSpc>
                <a:spcPct val="115000"/>
              </a:lnSpc>
              <a:spcBef>
                <a:spcPts val="0"/>
              </a:spcBef>
              <a:spcAft>
                <a:spcPts val="1000"/>
              </a:spcAft>
              <a:buFont typeface="Arial"/>
              <a:buChar char="•"/>
              <a:tabLst>
                <a:tab pos="457200" algn="l"/>
              </a:tabLst>
            </a:pPr>
            <a:r>
              <a:rPr lang="en-US" sz="3900" b="1" dirty="0">
                <a:ea typeface="Calibri"/>
                <a:cs typeface="Times New Roman"/>
              </a:rPr>
              <a:t>B</a:t>
            </a:r>
            <a:r>
              <a:rPr lang="en-US" sz="3900" b="1" dirty="0" smtClean="0">
                <a:ea typeface="Calibri"/>
                <a:cs typeface="Times New Roman"/>
              </a:rPr>
              <a:t>e </a:t>
            </a:r>
            <a:r>
              <a:rPr lang="en-US" sz="3900" b="1" dirty="0">
                <a:ea typeface="Calibri"/>
                <a:cs typeface="Times New Roman"/>
              </a:rPr>
              <a:t>large enough </a:t>
            </a:r>
            <a:endParaRPr lang="en-US" sz="3900" dirty="0">
              <a:ea typeface="Calibri"/>
              <a:cs typeface="Times New Roman"/>
            </a:endParaRPr>
          </a:p>
          <a:p>
            <a:pPr lvl="0">
              <a:lnSpc>
                <a:spcPct val="115000"/>
              </a:lnSpc>
              <a:spcBef>
                <a:spcPts val="0"/>
              </a:spcBef>
              <a:spcAft>
                <a:spcPts val="1000"/>
              </a:spcAft>
              <a:buFont typeface="Arial"/>
              <a:buChar char="•"/>
              <a:tabLst>
                <a:tab pos="457200" algn="l"/>
              </a:tabLst>
            </a:pPr>
            <a:r>
              <a:rPr lang="en-US" b="1" dirty="0">
                <a:ea typeface="Calibri"/>
                <a:cs typeface="Times New Roman"/>
              </a:rPr>
              <a:t> </a:t>
            </a:r>
            <a:endParaRPr lang="en-US" b="1" dirty="0" smtClean="0">
              <a:ea typeface="Calibri"/>
              <a:cs typeface="Times New Roman"/>
            </a:endParaRPr>
          </a:p>
          <a:p>
            <a:pPr lvl="0">
              <a:lnSpc>
                <a:spcPct val="115000"/>
              </a:lnSpc>
              <a:spcBef>
                <a:spcPts val="0"/>
              </a:spcBef>
              <a:spcAft>
                <a:spcPts val="1000"/>
              </a:spcAft>
              <a:buFont typeface="Arial"/>
              <a:buChar char="•"/>
              <a:tabLst>
                <a:tab pos="457200" algn="l"/>
              </a:tabLst>
            </a:pPr>
            <a:endParaRPr lang="en-US" b="1" dirty="0" smtClean="0">
              <a:ea typeface="Calibri"/>
              <a:cs typeface="Times New Roman"/>
            </a:endParaRPr>
          </a:p>
          <a:p>
            <a:pPr>
              <a:lnSpc>
                <a:spcPct val="115000"/>
              </a:lnSpc>
              <a:spcBef>
                <a:spcPts val="0"/>
              </a:spcBef>
              <a:spcAft>
                <a:spcPts val="1000"/>
              </a:spcAft>
              <a:tabLst>
                <a:tab pos="457200" algn="l"/>
              </a:tabLst>
            </a:pPr>
            <a:r>
              <a:rPr lang="en-US" sz="3600" b="1" dirty="0" smtClean="0">
                <a:ea typeface="Calibri"/>
                <a:cs typeface="Times New Roman"/>
              </a:rPr>
              <a:t>Be </a:t>
            </a:r>
            <a:r>
              <a:rPr lang="en-US" sz="3600" b="1" dirty="0">
                <a:solidFill>
                  <a:srgbClr val="904406"/>
                </a:solidFill>
                <a:ea typeface="Calibri"/>
                <a:cs typeface="Times New Roman"/>
              </a:rPr>
              <a:t>friendly </a:t>
            </a:r>
            <a:r>
              <a:rPr lang="en-US" sz="3600" b="1" dirty="0">
                <a:ea typeface="Calibri"/>
                <a:cs typeface="Times New Roman"/>
              </a:rPr>
              <a:t>to people with visual </a:t>
            </a:r>
            <a:r>
              <a:rPr lang="en-US" sz="3600" b="1" dirty="0" smtClean="0">
                <a:ea typeface="Calibri"/>
                <a:cs typeface="Times New Roman"/>
              </a:rPr>
              <a:t>impairments </a:t>
            </a:r>
            <a:r>
              <a:rPr lang="en-US" sz="3600" b="1" dirty="0">
                <a:ea typeface="Calibri"/>
                <a:cs typeface="Times New Roman"/>
              </a:rPr>
              <a:t>and/or color </a:t>
            </a:r>
            <a:r>
              <a:rPr lang="en-US" sz="3600" b="1" dirty="0" smtClean="0">
                <a:ea typeface="Calibri"/>
                <a:cs typeface="Times New Roman"/>
              </a:rPr>
              <a:t>	blindness</a:t>
            </a:r>
            <a:endParaRPr lang="en-US" sz="3600" dirty="0">
              <a:ea typeface="Calibri"/>
              <a:cs typeface="Times New Roman"/>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35073295"/>
              </p:ext>
            </p:extLst>
          </p:nvPr>
        </p:nvGraphicFramePr>
        <p:xfrm>
          <a:off x="914400" y="2971799"/>
          <a:ext cx="7620000" cy="1310640"/>
        </p:xfrm>
        <a:graphic>
          <a:graphicData uri="http://schemas.openxmlformats.org/drawingml/2006/table">
            <a:tbl>
              <a:tblPr firstRow="1" bandRow="1">
                <a:tableStyleId>{5C22544A-7EE6-4342-B048-85BDC9FD1C3A}</a:tableStyleId>
              </a:tblPr>
              <a:tblGrid>
                <a:gridCol w="7620000">
                  <a:extLst>
                    <a:ext uri="{9D8B030D-6E8A-4147-A177-3AD203B41FA5}">
                      <a16:colId xmlns:a16="http://schemas.microsoft.com/office/drawing/2014/main" val="20000"/>
                    </a:ext>
                  </a:extLst>
                </a:gridCol>
              </a:tblGrid>
              <a:tr h="1310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smtClean="0">
                          <a:solidFill>
                            <a:schemeClr val="tx1"/>
                          </a:solidFill>
                          <a:ea typeface="Calibri"/>
                          <a:cs typeface="Times New Roman"/>
                        </a:rPr>
                        <a:t>Be comfortable to the reader </a:t>
                      </a:r>
                      <a:endParaRPr lang="en-US" sz="3600" dirty="0" smtClean="0">
                        <a:solidFill>
                          <a:schemeClr val="tx1"/>
                        </a:solidFill>
                        <a:ea typeface="Calibri"/>
                        <a:cs typeface="Times New Roman"/>
                      </a:endParaRPr>
                    </a:p>
                    <a:p>
                      <a:endParaRPr lang="en-US" dirty="0"/>
                    </a:p>
                  </a:txBody>
                  <a:tcPr>
                    <a:solidFill>
                      <a:srgbClr val="FFFFD5"/>
                    </a:solidFill>
                  </a:tcPr>
                </a:tc>
                <a:extLst>
                  <a:ext uri="{0D108BD9-81ED-4DB2-BD59-A6C34878D82A}">
                    <a16:rowId xmlns:a16="http://schemas.microsoft.com/office/drawing/2014/main" val="10000"/>
                  </a:ext>
                </a:extLst>
              </a:tr>
            </a:tbl>
          </a:graphicData>
        </a:graphic>
      </p:graphicFrame>
      <p:sp>
        <p:nvSpPr>
          <p:cNvPr id="5" name="Segnaposto numero diapositiva 4"/>
          <p:cNvSpPr>
            <a:spLocks noGrp="1"/>
          </p:cNvSpPr>
          <p:nvPr>
            <p:ph type="sldNum" sz="quarter" idx="12"/>
          </p:nvPr>
        </p:nvSpPr>
        <p:spPr/>
        <p:txBody>
          <a:bodyPr/>
          <a:lstStyle/>
          <a:p>
            <a:fld id="{15E3ACB2-0C72-418B-9057-06E7601BD84D}" type="slidenum">
              <a:rPr lang="en-US" smtClean="0"/>
              <a:t>12</a:t>
            </a:fld>
            <a:endParaRPr lang="en-US"/>
          </a:p>
        </p:txBody>
      </p:sp>
    </p:spTree>
    <p:extLst>
      <p:ext uri="{BB962C8B-B14F-4D97-AF65-F5344CB8AC3E}">
        <p14:creationId xmlns:p14="http://schemas.microsoft.com/office/powerpoint/2010/main" val="19953545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gn="l">
              <a:lnSpc>
                <a:spcPct val="115000"/>
              </a:lnSpc>
              <a:spcBef>
                <a:spcPts val="0"/>
              </a:spcBef>
              <a:spcAft>
                <a:spcPts val="1000"/>
              </a:spcAft>
            </a:pPr>
            <a:r>
              <a:rPr lang="en-US" b="1" dirty="0" smtClean="0">
                <a:solidFill>
                  <a:srgbClr val="914405"/>
                </a:solidFill>
                <a:ea typeface="Calibri"/>
                <a:cs typeface="Times New Roman"/>
              </a:rPr>
              <a:t>1.  Backgrounds </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228600" y="1219200"/>
            <a:ext cx="8839201" cy="5410200"/>
          </a:xfrm>
        </p:spPr>
        <p:txBody>
          <a:bodyPr>
            <a:noAutofit/>
          </a:bodyPr>
          <a:lstStyle/>
          <a:p>
            <a:pPr marL="357188" marR="0" indent="-357188">
              <a:lnSpc>
                <a:spcPct val="115000"/>
              </a:lnSpc>
              <a:spcBef>
                <a:spcPts val="0"/>
              </a:spcBef>
              <a:spcAft>
                <a:spcPts val="1000"/>
              </a:spcAft>
            </a:pPr>
            <a:r>
              <a:rPr lang="en-US" sz="3600" b="1" dirty="0">
                <a:ea typeface="Calibri"/>
                <a:cs typeface="Times New Roman"/>
              </a:rPr>
              <a:t>Background and Text should be </a:t>
            </a:r>
            <a:r>
              <a:rPr lang="en-US" sz="3600" b="1" dirty="0" smtClean="0">
                <a:ea typeface="Calibri"/>
                <a:cs typeface="Times New Roman"/>
              </a:rPr>
              <a:t> of </a:t>
            </a:r>
            <a:r>
              <a:rPr lang="en-US" sz="3600" b="1" dirty="0">
                <a:ea typeface="Calibri"/>
                <a:cs typeface="Times New Roman"/>
              </a:rPr>
              <a:t>high contrast. </a:t>
            </a:r>
            <a:endParaRPr lang="en-US" sz="3600" dirty="0">
              <a:ea typeface="Calibri"/>
              <a:cs typeface="Times New Roman"/>
            </a:endParaRPr>
          </a:p>
          <a:p>
            <a:pPr marL="357188" marR="0" indent="-357188">
              <a:lnSpc>
                <a:spcPct val="115000"/>
              </a:lnSpc>
              <a:spcBef>
                <a:spcPts val="0"/>
              </a:spcBef>
              <a:spcAft>
                <a:spcPts val="1000"/>
              </a:spcAft>
            </a:pPr>
            <a:r>
              <a:rPr lang="en-US" sz="3600" b="1" dirty="0">
                <a:ea typeface="Calibri"/>
                <a:cs typeface="Times New Roman"/>
              </a:rPr>
              <a:t>Background should be simple, not graphical, and should be one color.</a:t>
            </a:r>
            <a:endParaRPr lang="en-US" sz="3600" dirty="0">
              <a:ea typeface="Calibri"/>
              <a:cs typeface="Times New Roman"/>
            </a:endParaRPr>
          </a:p>
          <a:p>
            <a:pPr marL="0" marR="0" indent="0">
              <a:lnSpc>
                <a:spcPct val="115000"/>
              </a:lnSpc>
              <a:spcBef>
                <a:spcPts val="0"/>
              </a:spcBef>
              <a:spcAft>
                <a:spcPts val="1000"/>
              </a:spcAft>
              <a:buNone/>
            </a:pPr>
            <a:r>
              <a:rPr lang="en-US" sz="3600" b="1" dirty="0" smtClean="0">
                <a:ea typeface="Calibri"/>
                <a:cs typeface="Times New Roman"/>
              </a:rPr>
              <a:t>             </a:t>
            </a:r>
            <a:r>
              <a:rPr lang="en-US" sz="3600" dirty="0" smtClean="0">
                <a:ea typeface="Calibri"/>
                <a:cs typeface="Times New Roman"/>
              </a:rPr>
              <a:t>Therefore, </a:t>
            </a:r>
            <a:r>
              <a:rPr lang="en-US" sz="3600" dirty="0">
                <a:ea typeface="Calibri"/>
                <a:cs typeface="Times New Roman"/>
              </a:rPr>
              <a:t>we </a:t>
            </a:r>
            <a:r>
              <a:rPr lang="en-US" sz="3600" dirty="0" smtClean="0">
                <a:ea typeface="Calibri"/>
                <a:cs typeface="Times New Roman"/>
              </a:rPr>
              <a:t>use</a:t>
            </a:r>
          </a:p>
          <a:p>
            <a:pPr marL="0" marR="0" indent="0">
              <a:lnSpc>
                <a:spcPct val="115000"/>
              </a:lnSpc>
              <a:spcBef>
                <a:spcPts val="0"/>
              </a:spcBef>
              <a:spcAft>
                <a:spcPts val="1000"/>
              </a:spcAft>
              <a:buNone/>
            </a:pPr>
            <a:r>
              <a:rPr lang="en-US" sz="3600" dirty="0" smtClean="0">
                <a:ea typeface="Calibri"/>
                <a:cs typeface="Times New Roman"/>
              </a:rPr>
              <a:t> 		  </a:t>
            </a:r>
            <a:r>
              <a:rPr lang="en-US" sz="3600" b="1" dirty="0" smtClean="0">
                <a:ea typeface="Calibri"/>
                <a:cs typeface="Times New Roman"/>
              </a:rPr>
              <a:t>black </a:t>
            </a:r>
            <a:r>
              <a:rPr lang="en-US" sz="3600" b="1" dirty="0">
                <a:ea typeface="Calibri"/>
                <a:cs typeface="Times New Roman"/>
              </a:rPr>
              <a:t>letters </a:t>
            </a:r>
            <a:r>
              <a:rPr lang="en-US" sz="3600" dirty="0">
                <a:ea typeface="Calibri"/>
                <a:cs typeface="Times New Roman"/>
              </a:rPr>
              <a:t>on </a:t>
            </a:r>
            <a:endParaRPr lang="en-US" sz="3600" dirty="0" smtClean="0">
              <a:ea typeface="Calibri"/>
              <a:cs typeface="Times New Roman"/>
            </a:endParaRPr>
          </a:p>
          <a:p>
            <a:pPr marL="0" marR="0" indent="0">
              <a:lnSpc>
                <a:spcPct val="115000"/>
              </a:lnSpc>
              <a:spcBef>
                <a:spcPts val="0"/>
              </a:spcBef>
              <a:spcAft>
                <a:spcPts val="1000"/>
              </a:spcAft>
              <a:buNone/>
            </a:pPr>
            <a:r>
              <a:rPr lang="en-US" sz="3600" b="1" dirty="0" smtClean="0">
                <a:ea typeface="Calibri"/>
                <a:cs typeface="Times New Roman"/>
              </a:rPr>
              <a:t>		  white background</a:t>
            </a:r>
            <a:endParaRPr lang="en-US" sz="3600" b="1" dirty="0">
              <a:ea typeface="Calibri"/>
              <a:cs typeface="Times New Roman"/>
            </a:endParaRPr>
          </a:p>
          <a:p>
            <a:endParaRPr lang="en-US" sz="3600" dirty="0"/>
          </a:p>
        </p:txBody>
      </p:sp>
      <p:sp>
        <p:nvSpPr>
          <p:cNvPr id="4" name="Right Arrow 3"/>
          <p:cNvSpPr/>
          <p:nvPr/>
        </p:nvSpPr>
        <p:spPr>
          <a:xfrm>
            <a:off x="591766" y="4838700"/>
            <a:ext cx="1447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numero diapositiva 4"/>
          <p:cNvSpPr>
            <a:spLocks noGrp="1"/>
          </p:cNvSpPr>
          <p:nvPr>
            <p:ph type="sldNum" sz="quarter" idx="12"/>
          </p:nvPr>
        </p:nvSpPr>
        <p:spPr/>
        <p:txBody>
          <a:bodyPr/>
          <a:lstStyle/>
          <a:p>
            <a:fld id="{15E3ACB2-0C72-418B-9057-06E7601BD84D}" type="slidenum">
              <a:rPr lang="en-US" smtClean="0"/>
              <a:t>13</a:t>
            </a:fld>
            <a:endParaRPr lang="en-US"/>
          </a:p>
        </p:txBody>
      </p:sp>
    </p:spTree>
    <p:extLst>
      <p:ext uri="{BB962C8B-B14F-4D97-AF65-F5344CB8AC3E}">
        <p14:creationId xmlns:p14="http://schemas.microsoft.com/office/powerpoint/2010/main" val="32666253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pPr algn="l"/>
            <a:r>
              <a:rPr lang="en-US" sz="4000" b="1" dirty="0" smtClean="0">
                <a:solidFill>
                  <a:prstClr val="black"/>
                </a:solidFill>
                <a:ea typeface="Calibri"/>
                <a:cs typeface="Times New Roman"/>
              </a:rPr>
              <a:t> </a:t>
            </a:r>
            <a:r>
              <a:rPr lang="en-US" sz="4000" b="1" dirty="0" smtClean="0">
                <a:solidFill>
                  <a:srgbClr val="602E04"/>
                </a:solidFill>
                <a:ea typeface="Calibri"/>
                <a:cs typeface="Times New Roman"/>
              </a:rPr>
              <a:t>1.</a:t>
            </a:r>
            <a:r>
              <a:rPr lang="en-US" sz="4000" b="1" dirty="0" smtClean="0">
                <a:solidFill>
                  <a:prstClr val="black"/>
                </a:solidFill>
                <a:ea typeface="Calibri"/>
                <a:cs typeface="Times New Roman"/>
              </a:rPr>
              <a:t> </a:t>
            </a:r>
            <a:r>
              <a:rPr lang="en-US" sz="4000" b="1" dirty="0" smtClean="0">
                <a:solidFill>
                  <a:srgbClr val="602E04"/>
                </a:solidFill>
                <a:ea typeface="Calibri"/>
                <a:cs typeface="Times New Roman"/>
              </a:rPr>
              <a:t>Backgrounds</a:t>
            </a:r>
            <a:r>
              <a:rPr lang="en-US" sz="4000" b="1" dirty="0" smtClean="0">
                <a:solidFill>
                  <a:prstClr val="black"/>
                </a:solidFill>
                <a:ea typeface="Calibri"/>
                <a:cs typeface="Times New Roman"/>
              </a:rPr>
              <a:t> </a:t>
            </a:r>
            <a:r>
              <a:rPr lang="en-US" sz="3200" b="1" dirty="0" smtClean="0">
                <a:solidFill>
                  <a:prstClr val="black"/>
                </a:solidFill>
                <a:ea typeface="Calibri"/>
                <a:cs typeface="Times New Roman"/>
              </a:rPr>
              <a:t>(continued I)</a:t>
            </a:r>
            <a:endParaRPr lang="en-US" sz="3600" dirty="0"/>
          </a:p>
        </p:txBody>
      </p:sp>
      <p:sp>
        <p:nvSpPr>
          <p:cNvPr id="3" name="Content Placeholder 2"/>
          <p:cNvSpPr>
            <a:spLocks noGrp="1"/>
          </p:cNvSpPr>
          <p:nvPr>
            <p:ph idx="1"/>
          </p:nvPr>
        </p:nvSpPr>
        <p:spPr>
          <a:solidFill>
            <a:srgbClr val="FFFFE7"/>
          </a:solidFill>
        </p:spPr>
        <p:txBody>
          <a:bodyPr/>
          <a:lstStyle/>
          <a:p>
            <a:pPr marL="0" marR="0">
              <a:lnSpc>
                <a:spcPct val="115000"/>
              </a:lnSpc>
              <a:spcBef>
                <a:spcPts val="0"/>
              </a:spcBef>
              <a:spcAft>
                <a:spcPts val="1000"/>
              </a:spcAft>
            </a:pPr>
            <a:r>
              <a:rPr lang="en-US" sz="3600" dirty="0">
                <a:ea typeface="Calibri"/>
                <a:cs typeface="Times New Roman"/>
              </a:rPr>
              <a:t>An </a:t>
            </a:r>
            <a:r>
              <a:rPr lang="en-US" sz="3600" dirty="0" smtClean="0">
                <a:ea typeface="Calibri"/>
                <a:cs typeface="Times New Roman"/>
              </a:rPr>
              <a:t>off white, </a:t>
            </a:r>
            <a:r>
              <a:rPr lang="en-US" sz="3600" dirty="0">
                <a:ea typeface="Calibri"/>
                <a:cs typeface="Times New Roman"/>
              </a:rPr>
              <a:t>cream background is also allowed when we have to use a different background. </a:t>
            </a:r>
          </a:p>
          <a:p>
            <a:pPr marL="0" marR="0">
              <a:lnSpc>
                <a:spcPct val="115000"/>
              </a:lnSpc>
              <a:spcBef>
                <a:spcPts val="0"/>
              </a:spcBef>
              <a:spcAft>
                <a:spcPts val="1000"/>
              </a:spcAft>
            </a:pPr>
            <a:r>
              <a:rPr lang="en-US" sz="3600" dirty="0" smtClean="0">
                <a:ea typeface="Calibri"/>
                <a:cs typeface="Times New Roman"/>
              </a:rPr>
              <a:t>The </a:t>
            </a:r>
            <a:r>
              <a:rPr lang="en-US" sz="3600" dirty="0">
                <a:ea typeface="Calibri"/>
                <a:cs typeface="Times New Roman"/>
              </a:rPr>
              <a:t>letters of the text </a:t>
            </a:r>
            <a:r>
              <a:rPr lang="en-US" sz="3600" b="1" dirty="0">
                <a:ea typeface="Calibri"/>
                <a:cs typeface="Times New Roman"/>
              </a:rPr>
              <a:t>should be black</a:t>
            </a:r>
            <a:r>
              <a:rPr lang="en-US" sz="3600" dirty="0">
                <a:ea typeface="Calibri"/>
                <a:cs typeface="Times New Roman"/>
              </a:rPr>
              <a:t>.  </a:t>
            </a:r>
          </a:p>
          <a:p>
            <a:endParaRPr lang="en-US"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14</a:t>
            </a:fld>
            <a:endParaRPr lang="en-US"/>
          </a:p>
        </p:txBody>
      </p:sp>
    </p:spTree>
    <p:extLst>
      <p:ext uri="{BB962C8B-B14F-4D97-AF65-F5344CB8AC3E}">
        <p14:creationId xmlns:p14="http://schemas.microsoft.com/office/powerpoint/2010/main" val="3904726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D"/>
            </a:gs>
            <a:gs pos="100000">
              <a:schemeClr val="bg1"/>
            </a:gs>
          </a:gsLst>
          <a:lin ang="5400000" scaled="1"/>
        </a:gra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85800" y="1752600"/>
            <a:ext cx="84582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sz="3600" dirty="0" smtClean="0">
              <a:solidFill>
                <a:srgbClr val="000000"/>
              </a:solidFill>
              <a:latin typeface="Arial" panose="020B0604020202020204" pitchFamily="34" charset="0"/>
            </a:endParaRPr>
          </a:p>
          <a:p>
            <a:pPr marL="449263" indent="-449263" fontAlgn="base">
              <a:spcBef>
                <a:spcPct val="0"/>
              </a:spcBef>
              <a:spcAft>
                <a:spcPct val="0"/>
              </a:spcAft>
              <a:buFontTx/>
              <a:buChar char="•"/>
            </a:pPr>
            <a:r>
              <a:rPr lang="en-US" sz="3600" b="1" dirty="0" smtClean="0">
                <a:solidFill>
                  <a:srgbClr val="000000"/>
                </a:solidFill>
                <a:latin typeface="Arial" panose="020B0604020202020204" pitchFamily="34" charset="0"/>
              </a:rPr>
              <a:t>Two color gradients </a:t>
            </a:r>
            <a:r>
              <a:rPr lang="en-US" sz="3600" dirty="0" smtClean="0">
                <a:solidFill>
                  <a:srgbClr val="000000"/>
                </a:solidFill>
                <a:latin typeface="Arial" panose="020B0604020202020204" pitchFamily="34" charset="0"/>
              </a:rPr>
              <a:t>are acceptable   where one is white and the other is pastel.</a:t>
            </a:r>
          </a:p>
          <a:p>
            <a:pPr fontAlgn="base">
              <a:spcBef>
                <a:spcPct val="0"/>
              </a:spcBef>
              <a:spcAft>
                <a:spcPct val="0"/>
              </a:spcAft>
            </a:pPr>
            <a:endParaRPr lang="en-US" sz="2800" dirty="0" smtClean="0">
              <a:solidFill>
                <a:srgbClr val="000000"/>
              </a:solidFill>
            </a:endParaRPr>
          </a:p>
        </p:txBody>
      </p:sp>
      <p:sp>
        <p:nvSpPr>
          <p:cNvPr id="13315" name="Text Box 3"/>
          <p:cNvSpPr txBox="1">
            <a:spLocks noChangeArrowheads="1"/>
          </p:cNvSpPr>
          <p:nvPr/>
        </p:nvSpPr>
        <p:spPr bwMode="auto">
          <a:xfrm>
            <a:off x="8458200" y="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smtClean="0">
              <a:solidFill>
                <a:srgbClr val="000000"/>
              </a:solidFill>
            </a:endParaRPr>
          </a:p>
        </p:txBody>
      </p:sp>
      <p:sp>
        <p:nvSpPr>
          <p:cNvPr id="4" name="Title 1"/>
          <p:cNvSpPr txBox="1">
            <a:spLocks/>
          </p:cNvSpPr>
          <p:nvPr/>
        </p:nvSpPr>
        <p:spPr>
          <a:xfrm>
            <a:off x="304800" y="228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5000"/>
              </a:lnSpc>
              <a:spcBef>
                <a:spcPts val="0"/>
              </a:spcBef>
              <a:spcAft>
                <a:spcPts val="1000"/>
              </a:spcAft>
            </a:pPr>
            <a:r>
              <a:rPr lang="en-US" sz="4000" b="1" dirty="0" smtClean="0">
                <a:solidFill>
                  <a:sysClr val="windowText" lastClr="000000"/>
                </a:solidFill>
                <a:latin typeface="Verdana"/>
                <a:ea typeface="Calibri"/>
                <a:cs typeface="Times New Roman"/>
              </a:rPr>
              <a:t>  </a:t>
            </a:r>
            <a:r>
              <a:rPr lang="en-US" sz="4000" b="1" dirty="0" smtClean="0">
                <a:solidFill>
                  <a:srgbClr val="602E04"/>
                </a:solidFill>
                <a:latin typeface="Verdana"/>
                <a:ea typeface="Calibri"/>
                <a:cs typeface="Times New Roman"/>
              </a:rPr>
              <a:t>1. </a:t>
            </a:r>
            <a:r>
              <a:rPr lang="en-US" sz="4000" b="1" dirty="0" err="1" smtClean="0">
                <a:solidFill>
                  <a:srgbClr val="602E04"/>
                </a:solidFill>
                <a:latin typeface="Verdana"/>
                <a:ea typeface="Calibri"/>
                <a:cs typeface="Times New Roman"/>
              </a:rPr>
              <a:t>Backrounds</a:t>
            </a:r>
            <a:r>
              <a:rPr lang="en-US" sz="4000" b="1" dirty="0" smtClean="0">
                <a:solidFill>
                  <a:srgbClr val="602E04"/>
                </a:solidFill>
                <a:latin typeface="Verdana"/>
                <a:ea typeface="Calibri"/>
                <a:cs typeface="Times New Roman"/>
              </a:rPr>
              <a:t> </a:t>
            </a:r>
            <a:r>
              <a:rPr lang="en-US" sz="3200" b="1" dirty="0" smtClean="0">
                <a:solidFill>
                  <a:sysClr val="windowText" lastClr="000000"/>
                </a:solidFill>
                <a:latin typeface="Verdana"/>
                <a:ea typeface="Calibri"/>
                <a:cs typeface="Times New Roman"/>
              </a:rPr>
              <a:t>(continued II)</a:t>
            </a:r>
            <a:endParaRPr lang="en-US" sz="4000" dirty="0">
              <a:solidFill>
                <a:sysClr val="windowText" lastClr="000000"/>
              </a:solidFill>
              <a:latin typeface="Verdana"/>
            </a:endParaRPr>
          </a:p>
        </p:txBody>
      </p:sp>
      <p:sp>
        <p:nvSpPr>
          <p:cNvPr id="2" name="Segnaposto numero diapositiva 1"/>
          <p:cNvSpPr>
            <a:spLocks noGrp="1"/>
          </p:cNvSpPr>
          <p:nvPr>
            <p:ph type="sldNum" sz="quarter" idx="12"/>
          </p:nvPr>
        </p:nvSpPr>
        <p:spPr/>
        <p:txBody>
          <a:bodyPr/>
          <a:lstStyle/>
          <a:p>
            <a:fld id="{BC6E84CB-6EEC-43EC-A018-5A4679EFDFA0}"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29001741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Verdana" panose="020B0604030504040204" pitchFamily="34" charset="0"/>
                <a:ea typeface="Verdana" panose="020B0604030504040204" pitchFamily="34" charset="0"/>
              </a:rPr>
              <a:t>One more info….</a:t>
            </a:r>
            <a:br>
              <a:rPr lang="en-US" dirty="0" smtClean="0">
                <a:latin typeface="Verdana" panose="020B0604030504040204" pitchFamily="34" charset="0"/>
                <a:ea typeface="Verdana" panose="020B0604030504040204" pitchFamily="34" charset="0"/>
              </a:rPr>
            </a:br>
            <a:r>
              <a:rPr lang="en-US" b="1" dirty="0" smtClean="0">
                <a:solidFill>
                  <a:srgbClr val="0070C0"/>
                </a:solidFill>
                <a:latin typeface="Verdana" panose="020B0604030504040204" pitchFamily="34" charset="0"/>
                <a:ea typeface="Verdana" panose="020B0604030504040204" pitchFamily="34" charset="0"/>
              </a:rPr>
              <a:t>About blue</a:t>
            </a:r>
            <a:endParaRPr lang="en-US" b="1" dirty="0">
              <a:solidFill>
                <a:srgbClr val="0070C0"/>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480646" y="2057400"/>
            <a:ext cx="8458200" cy="3733800"/>
          </a:xfrm>
        </p:spPr>
        <p:txBody>
          <a:bodyPr>
            <a:noAutofit/>
          </a:bodyPr>
          <a:lstStyle/>
          <a:p>
            <a:pPr marL="0" lvl="0" indent="0" fontAlgn="base">
              <a:spcBef>
                <a:spcPct val="0"/>
              </a:spcBef>
              <a:spcAft>
                <a:spcPct val="0"/>
              </a:spcAft>
              <a:buNone/>
            </a:pPr>
            <a:r>
              <a:rPr lang="en-US" sz="3600" b="1" dirty="0" smtClean="0">
                <a:latin typeface="Verdana" pitchFamily="34" charset="0"/>
                <a:ea typeface="MS PGothic" pitchFamily="34" charset="-128"/>
              </a:rPr>
              <a:t>Blue</a:t>
            </a:r>
            <a:r>
              <a:rPr lang="en-US" sz="3600" b="1" dirty="0">
                <a:latin typeface="Verdana" pitchFamily="34" charset="0"/>
                <a:ea typeface="MS PGothic" pitchFamily="34" charset="-128"/>
              </a:rPr>
              <a:t>, </a:t>
            </a:r>
            <a:r>
              <a:rPr lang="en-US" sz="3600" dirty="0" smtClean="0">
                <a:solidFill>
                  <a:srgbClr val="000000"/>
                </a:solidFill>
                <a:latin typeface="Verdana" pitchFamily="34" charset="0"/>
                <a:ea typeface="MS PGothic" pitchFamily="34" charset="-128"/>
              </a:rPr>
              <a:t>should be avoided as</a:t>
            </a:r>
            <a:r>
              <a:rPr lang="el-GR" sz="3600" dirty="0" smtClean="0">
                <a:solidFill>
                  <a:srgbClr val="000000"/>
                </a:solidFill>
                <a:latin typeface="Verdana" pitchFamily="34" charset="0"/>
                <a:ea typeface="MS PGothic" pitchFamily="34" charset="-128"/>
              </a:rPr>
              <a:t> α</a:t>
            </a:r>
            <a:r>
              <a:rPr lang="en-US" sz="3600" dirty="0" smtClean="0">
                <a:solidFill>
                  <a:srgbClr val="000000"/>
                </a:solidFill>
                <a:latin typeface="Verdana" pitchFamily="34" charset="0"/>
                <a:ea typeface="MS PGothic" pitchFamily="34" charset="-128"/>
              </a:rPr>
              <a:t> </a:t>
            </a:r>
            <a:r>
              <a:rPr lang="en-US" sz="3600" u="sng" dirty="0">
                <a:solidFill>
                  <a:srgbClr val="000000"/>
                </a:solidFill>
                <a:latin typeface="Verdana" pitchFamily="34" charset="0"/>
                <a:ea typeface="MS PGothic" pitchFamily="34" charset="-128"/>
              </a:rPr>
              <a:t>background</a:t>
            </a:r>
            <a:r>
              <a:rPr lang="en-US" sz="3600" dirty="0">
                <a:solidFill>
                  <a:srgbClr val="000000"/>
                </a:solidFill>
                <a:latin typeface="Verdana" pitchFamily="34" charset="0"/>
                <a:ea typeface="MS PGothic" pitchFamily="34" charset="-128"/>
              </a:rPr>
              <a:t> </a:t>
            </a:r>
            <a:r>
              <a:rPr lang="en-US" sz="3600" dirty="0" smtClean="0">
                <a:solidFill>
                  <a:srgbClr val="000000"/>
                </a:solidFill>
                <a:latin typeface="Verdana" pitchFamily="34" charset="0"/>
                <a:ea typeface="MS PGothic" pitchFamily="34" charset="-128"/>
              </a:rPr>
              <a:t> color </a:t>
            </a:r>
            <a:r>
              <a:rPr lang="en-US" sz="3600" dirty="0">
                <a:solidFill>
                  <a:srgbClr val="000000"/>
                </a:solidFill>
                <a:latin typeface="Verdana" pitchFamily="34" charset="0"/>
                <a:ea typeface="MS PGothic" pitchFamily="34" charset="-128"/>
              </a:rPr>
              <a:t>for </a:t>
            </a:r>
            <a:r>
              <a:rPr lang="en-GB" sz="3600" dirty="0" smtClean="0">
                <a:solidFill>
                  <a:srgbClr val="000000"/>
                </a:solidFill>
                <a:latin typeface="Verdana" pitchFamily="34" charset="0"/>
              </a:rPr>
              <a:t>the</a:t>
            </a:r>
            <a:r>
              <a:rPr lang="en-US" sz="3600" dirty="0" smtClean="0">
                <a:solidFill>
                  <a:srgbClr val="000000"/>
                </a:solidFill>
                <a:latin typeface="Verdana" pitchFamily="34" charset="0"/>
                <a:ea typeface="MS PGothic" pitchFamily="34" charset="-128"/>
              </a:rPr>
              <a:t> slides. </a:t>
            </a:r>
          </a:p>
          <a:p>
            <a:pPr marL="0" lvl="0" indent="0" fontAlgn="base">
              <a:spcBef>
                <a:spcPct val="0"/>
              </a:spcBef>
              <a:spcAft>
                <a:spcPct val="0"/>
              </a:spcAft>
              <a:buNone/>
            </a:pPr>
            <a:endParaRPr lang="en-US" sz="3600" dirty="0">
              <a:solidFill>
                <a:srgbClr val="000000"/>
              </a:solidFill>
              <a:latin typeface="Verdana" pitchFamily="34" charset="0"/>
              <a:ea typeface="MS PGothic" pitchFamily="34" charset="-128"/>
            </a:endParaRPr>
          </a:p>
          <a:p>
            <a:pPr marL="0" lvl="0" indent="0" fontAlgn="base">
              <a:spcBef>
                <a:spcPct val="0"/>
              </a:spcBef>
              <a:spcAft>
                <a:spcPct val="0"/>
              </a:spcAft>
              <a:buNone/>
            </a:pPr>
            <a:r>
              <a:rPr lang="en-US" sz="3600" dirty="0" smtClean="0">
                <a:solidFill>
                  <a:srgbClr val="000000"/>
                </a:solidFill>
                <a:latin typeface="Verdana" pitchFamily="34" charset="0"/>
                <a:ea typeface="MS PGothic" pitchFamily="34" charset="-128"/>
              </a:rPr>
              <a:t>Blue  makes </a:t>
            </a:r>
            <a:r>
              <a:rPr lang="en-US" sz="3600" dirty="0">
                <a:solidFill>
                  <a:srgbClr val="000000"/>
                </a:solidFill>
                <a:latin typeface="Verdana" pitchFamily="34" charset="0"/>
                <a:ea typeface="MS PGothic" pitchFamily="34" charset="-128"/>
              </a:rPr>
              <a:t>the eyes work </a:t>
            </a:r>
            <a:r>
              <a:rPr lang="en-US" sz="3600" dirty="0" smtClean="0">
                <a:solidFill>
                  <a:srgbClr val="000000"/>
                </a:solidFill>
                <a:latin typeface="Verdana" pitchFamily="34" charset="0"/>
                <a:ea typeface="MS PGothic" pitchFamily="34" charset="-128"/>
              </a:rPr>
              <a:t> </a:t>
            </a:r>
            <a:r>
              <a:rPr lang="en-US" sz="3600" b="1" dirty="0" smtClean="0">
                <a:latin typeface="Verdana" pitchFamily="34" charset="0"/>
                <a:ea typeface="MS PGothic" pitchFamily="34" charset="-128"/>
              </a:rPr>
              <a:t>2 </a:t>
            </a:r>
            <a:r>
              <a:rPr lang="en-US" sz="3600" b="1" dirty="0">
                <a:latin typeface="Verdana" pitchFamily="34" charset="0"/>
                <a:ea typeface="MS PGothic" pitchFamily="34" charset="-128"/>
              </a:rPr>
              <a:t>trillion times harder per second </a:t>
            </a:r>
            <a:r>
              <a:rPr lang="en-US" sz="3600" b="1" dirty="0" smtClean="0">
                <a:latin typeface="Verdana" pitchFamily="34" charset="0"/>
                <a:ea typeface="MS PGothic" pitchFamily="34" charset="-128"/>
              </a:rPr>
              <a:t> </a:t>
            </a:r>
            <a:r>
              <a:rPr lang="en-US" sz="3600" dirty="0" smtClean="0">
                <a:solidFill>
                  <a:srgbClr val="000000"/>
                </a:solidFill>
                <a:latin typeface="Verdana" pitchFamily="34" charset="0"/>
                <a:ea typeface="MS PGothic" pitchFamily="34" charset="-128"/>
              </a:rPr>
              <a:t>than  </a:t>
            </a:r>
            <a:r>
              <a:rPr lang="en-US" sz="3600" dirty="0">
                <a:solidFill>
                  <a:srgbClr val="000000"/>
                </a:solidFill>
                <a:latin typeface="Verdana" pitchFamily="34" charset="0"/>
                <a:ea typeface="MS PGothic" pitchFamily="34" charset="-128"/>
              </a:rPr>
              <a:t>red, pink, orange or yellow. </a:t>
            </a:r>
          </a:p>
          <a:p>
            <a:endParaRPr lang="en-US" sz="4000" dirty="0"/>
          </a:p>
        </p:txBody>
      </p:sp>
      <p:sp>
        <p:nvSpPr>
          <p:cNvPr id="4" name="Segnaposto numero diapositiva 3"/>
          <p:cNvSpPr>
            <a:spLocks noGrp="1"/>
          </p:cNvSpPr>
          <p:nvPr>
            <p:ph type="sldNum" sz="quarter" idx="12"/>
          </p:nvPr>
        </p:nvSpPr>
        <p:spPr/>
        <p:txBody>
          <a:bodyPr/>
          <a:lstStyle/>
          <a:p>
            <a:fld id="{21F6F511-83C1-479B-81A9-7E6C9D0EBE60}"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19167380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81001"/>
            <a:ext cx="8229600" cy="5638800"/>
          </a:xfrm>
          <a:solidFill>
            <a:srgbClr val="0070C0"/>
          </a:solidFill>
        </p:spPr>
        <p:txBody>
          <a:bodyPr>
            <a:normAutofit/>
          </a:bodyPr>
          <a:lstStyle/>
          <a:p>
            <a:pPr marL="0" indent="0">
              <a:buNone/>
            </a:pPr>
            <a:endParaRPr lang="en-US" sz="3600" b="1" dirty="0" smtClean="0"/>
          </a:p>
          <a:p>
            <a:pPr marL="0" indent="0">
              <a:buNone/>
            </a:pPr>
            <a:endParaRPr lang="en-US" sz="3600" b="1" dirty="0"/>
          </a:p>
          <a:p>
            <a:pPr marL="0" indent="0">
              <a:buNone/>
            </a:pPr>
            <a:endParaRPr lang="en-US" sz="3600" b="1" dirty="0" smtClean="0"/>
          </a:p>
          <a:p>
            <a:pPr marL="0" indent="0" algn="ctr">
              <a:buNone/>
            </a:pPr>
            <a:r>
              <a:rPr lang="en-US" sz="3600" b="1" dirty="0" smtClean="0">
                <a:solidFill>
                  <a:schemeClr val="bg1"/>
                </a:solidFill>
              </a:rPr>
              <a:t>Which is more comfortable to look at? </a:t>
            </a:r>
          </a:p>
          <a:p>
            <a:pPr marL="0" indent="0" algn="ctr">
              <a:buNone/>
            </a:pPr>
            <a:endParaRPr lang="en-US" sz="3600" b="1" dirty="0" smtClean="0">
              <a:solidFill>
                <a:schemeClr val="bg1"/>
              </a:solidFill>
            </a:endParaRPr>
          </a:p>
          <a:p>
            <a:pPr marL="0" indent="0" algn="ctr">
              <a:buNone/>
            </a:pPr>
            <a:r>
              <a:rPr lang="en-US" sz="3600" b="1" dirty="0" smtClean="0">
                <a:solidFill>
                  <a:schemeClr val="bg1"/>
                </a:solidFill>
              </a:rPr>
              <a:t>This?</a:t>
            </a:r>
          </a:p>
        </p:txBody>
      </p:sp>
      <p:sp>
        <p:nvSpPr>
          <p:cNvPr id="4" name="Segnaposto numero diapositiva 3"/>
          <p:cNvSpPr>
            <a:spLocks noGrp="1"/>
          </p:cNvSpPr>
          <p:nvPr>
            <p:ph type="sldNum" sz="quarter" idx="12"/>
          </p:nvPr>
        </p:nvSpPr>
        <p:spPr/>
        <p:txBody>
          <a:bodyPr/>
          <a:lstStyle/>
          <a:p>
            <a:fld id="{15E3ACB2-0C72-418B-9057-06E7601BD84D}" type="slidenum">
              <a:rPr lang="en-US" smtClean="0"/>
              <a:t>17</a:t>
            </a:fld>
            <a:endParaRPr lang="en-US"/>
          </a:p>
        </p:txBody>
      </p:sp>
    </p:spTree>
    <p:extLst>
      <p:ext uri="{BB962C8B-B14F-4D97-AF65-F5344CB8AC3E}">
        <p14:creationId xmlns:p14="http://schemas.microsoft.com/office/powerpoint/2010/main" val="401792409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3400" y="381001"/>
            <a:ext cx="8229600" cy="5638800"/>
          </a:xfrm>
          <a:prstGeom prst="rect">
            <a:avLst/>
          </a:prstGeom>
          <a:solidFill>
            <a:srgbClr val="FFFFE7"/>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3600" b="1" dirty="0" smtClean="0">
              <a:solidFill>
                <a:prstClr val="black"/>
              </a:solidFill>
            </a:endParaRPr>
          </a:p>
          <a:p>
            <a:pPr marL="0" indent="0">
              <a:buFont typeface="Arial" pitchFamily="34" charset="0"/>
              <a:buNone/>
            </a:pPr>
            <a:endParaRPr lang="en-US" sz="3600" b="1" dirty="0" smtClean="0">
              <a:solidFill>
                <a:prstClr val="black"/>
              </a:solidFill>
            </a:endParaRPr>
          </a:p>
          <a:p>
            <a:pPr marL="0" indent="0">
              <a:buFont typeface="Arial" pitchFamily="34" charset="0"/>
              <a:buNone/>
            </a:pPr>
            <a:endParaRPr lang="en-US" sz="3600" b="1" dirty="0" smtClean="0">
              <a:solidFill>
                <a:prstClr val="black"/>
              </a:solidFill>
            </a:endParaRPr>
          </a:p>
          <a:p>
            <a:pPr marL="0" indent="0" algn="ctr">
              <a:buFont typeface="Arial" pitchFamily="34" charset="0"/>
              <a:buNone/>
            </a:pPr>
            <a:r>
              <a:rPr lang="en-US" sz="4400" b="1" dirty="0" smtClean="0">
                <a:solidFill>
                  <a:prstClr val="black"/>
                </a:solidFill>
              </a:rPr>
              <a:t>This?</a:t>
            </a:r>
          </a:p>
          <a:p>
            <a:pPr marL="0" indent="0" algn="ctr">
              <a:buFont typeface="Arial" pitchFamily="34" charset="0"/>
              <a:buNone/>
            </a:pPr>
            <a:r>
              <a:rPr lang="en-US" sz="4400" b="1" dirty="0" smtClean="0">
                <a:solidFill>
                  <a:prstClr val="black"/>
                </a:solidFill>
                <a:sym typeface="Wingdings" pitchFamily="2" charset="2"/>
              </a:rPr>
              <a:t></a:t>
            </a:r>
            <a:r>
              <a:rPr lang="en-US" sz="4400" b="1" dirty="0" smtClean="0">
                <a:solidFill>
                  <a:prstClr val="black"/>
                </a:solidFill>
              </a:rPr>
              <a:t> </a:t>
            </a:r>
          </a:p>
        </p:txBody>
      </p:sp>
      <p:sp>
        <p:nvSpPr>
          <p:cNvPr id="3" name="Segnaposto numero diapositiva 2"/>
          <p:cNvSpPr>
            <a:spLocks noGrp="1"/>
          </p:cNvSpPr>
          <p:nvPr>
            <p:ph type="sldNum" sz="quarter" idx="12"/>
          </p:nvPr>
        </p:nvSpPr>
        <p:spPr/>
        <p:txBody>
          <a:bodyPr/>
          <a:lstStyle/>
          <a:p>
            <a:fld id="{15E3ACB2-0C72-418B-9057-06E7601BD84D}" type="slidenum">
              <a:rPr lang="en-US" smtClean="0"/>
              <a:t>18</a:t>
            </a:fld>
            <a:endParaRPr lang="en-US"/>
          </a:p>
        </p:txBody>
      </p:sp>
    </p:spTree>
    <p:extLst>
      <p:ext uri="{BB962C8B-B14F-4D97-AF65-F5344CB8AC3E}">
        <p14:creationId xmlns:p14="http://schemas.microsoft.com/office/powerpoint/2010/main" val="12917044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457200" y="381001"/>
            <a:ext cx="8229600" cy="563880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3600" b="1" dirty="0" smtClean="0">
              <a:solidFill>
                <a:prstClr val="black"/>
              </a:solidFill>
            </a:endParaRPr>
          </a:p>
          <a:p>
            <a:pPr marL="0" indent="0">
              <a:buFont typeface="Arial" pitchFamily="34" charset="0"/>
              <a:buNone/>
            </a:pPr>
            <a:endParaRPr lang="en-US" sz="3600" b="1" dirty="0" smtClean="0">
              <a:solidFill>
                <a:prstClr val="white"/>
              </a:solidFill>
            </a:endParaRPr>
          </a:p>
          <a:p>
            <a:pPr marL="0" indent="0">
              <a:buFont typeface="Arial" pitchFamily="34" charset="0"/>
              <a:buNone/>
            </a:pPr>
            <a:endParaRPr lang="en-US" sz="3600" b="1" dirty="0" smtClean="0">
              <a:solidFill>
                <a:prstClr val="black"/>
              </a:solidFill>
            </a:endParaRPr>
          </a:p>
          <a:p>
            <a:pPr marL="0" indent="0" algn="ctr">
              <a:buFont typeface="Arial" pitchFamily="34" charset="0"/>
              <a:buNone/>
            </a:pPr>
            <a:r>
              <a:rPr lang="en-US" sz="4400" b="1" dirty="0" smtClean="0">
                <a:solidFill>
                  <a:prstClr val="black"/>
                </a:solidFill>
              </a:rPr>
              <a:t>Or Perhaps This?</a:t>
            </a:r>
          </a:p>
          <a:p>
            <a:pPr marL="0" indent="0" algn="ctr">
              <a:buFont typeface="Arial" pitchFamily="34" charset="0"/>
              <a:buNone/>
            </a:pPr>
            <a:r>
              <a:rPr lang="en-US" sz="5400" b="1" dirty="0" smtClean="0">
                <a:solidFill>
                  <a:prstClr val="black"/>
                </a:solidFill>
                <a:sym typeface="Wingdings" pitchFamily="2" charset="2"/>
              </a:rPr>
              <a:t></a:t>
            </a:r>
            <a:endParaRPr lang="en-US" sz="5400" b="1" dirty="0">
              <a:solidFill>
                <a:prstClr val="black"/>
              </a:solidFill>
            </a:endParaRPr>
          </a:p>
        </p:txBody>
      </p:sp>
      <p:sp>
        <p:nvSpPr>
          <p:cNvPr id="5" name="Segnaposto numero diapositiva 4"/>
          <p:cNvSpPr>
            <a:spLocks noGrp="1"/>
          </p:cNvSpPr>
          <p:nvPr>
            <p:ph type="sldNum" sz="quarter" idx="12"/>
          </p:nvPr>
        </p:nvSpPr>
        <p:spPr/>
        <p:txBody>
          <a:bodyPr/>
          <a:lstStyle/>
          <a:p>
            <a:fld id="{15E3ACB2-0C72-418B-9057-06E7601BD84D}" type="slidenum">
              <a:rPr lang="en-US" smtClean="0"/>
              <a:t>19</a:t>
            </a:fld>
            <a:endParaRPr lang="en-US"/>
          </a:p>
        </p:txBody>
      </p:sp>
    </p:spTree>
    <p:extLst>
      <p:ext uri="{BB962C8B-B14F-4D97-AF65-F5344CB8AC3E}">
        <p14:creationId xmlns:p14="http://schemas.microsoft.com/office/powerpoint/2010/main" val="3422356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Guidelines</a:t>
            </a:r>
            <a:endParaRPr lang="en-US" b="1" dirty="0"/>
          </a:p>
        </p:txBody>
      </p:sp>
      <p:sp>
        <p:nvSpPr>
          <p:cNvPr id="3" name="Content Placeholder 2"/>
          <p:cNvSpPr>
            <a:spLocks noGrp="1"/>
          </p:cNvSpPr>
          <p:nvPr>
            <p:ph idx="1"/>
          </p:nvPr>
        </p:nvSpPr>
        <p:spPr/>
        <p:txBody>
          <a:bodyPr>
            <a:noAutofit/>
          </a:bodyPr>
          <a:lstStyle/>
          <a:p>
            <a:pPr marL="0" lvl="0" indent="0" algn="ctr" fontAlgn="base">
              <a:spcBef>
                <a:spcPct val="0"/>
              </a:spcBef>
              <a:spcAft>
                <a:spcPct val="0"/>
              </a:spcAft>
              <a:buNone/>
            </a:pPr>
            <a:r>
              <a:rPr lang="en-US" sz="3600" b="1" dirty="0" smtClean="0">
                <a:solidFill>
                  <a:srgbClr val="000000"/>
                </a:solidFill>
                <a:latin typeface="Verdana" pitchFamily="34" charset="0"/>
                <a:ea typeface="MS PGothic" pitchFamily="34" charset="-128"/>
              </a:rPr>
              <a:t>For </a:t>
            </a:r>
            <a:r>
              <a:rPr lang="en-US" sz="3600" b="1" dirty="0">
                <a:solidFill>
                  <a:srgbClr val="000000"/>
                </a:solidFill>
                <a:latin typeface="Verdana" pitchFamily="34" charset="0"/>
                <a:ea typeface="MS PGothic" pitchFamily="34" charset="-128"/>
              </a:rPr>
              <a:t>the </a:t>
            </a:r>
            <a:r>
              <a:rPr lang="en-US" sz="3600" b="1" dirty="0" smtClean="0">
                <a:solidFill>
                  <a:srgbClr val="000000"/>
                </a:solidFill>
                <a:latin typeface="Verdana" pitchFamily="34" charset="0"/>
                <a:ea typeface="MS PGothic" pitchFamily="34" charset="-128"/>
              </a:rPr>
              <a:t>creation </a:t>
            </a:r>
            <a:endParaRPr lang="en-US" sz="3600" b="1" dirty="0">
              <a:solidFill>
                <a:srgbClr val="000000"/>
              </a:solidFill>
              <a:latin typeface="Verdana" pitchFamily="34" charset="0"/>
              <a:ea typeface="MS PGothic" pitchFamily="34" charset="-128"/>
            </a:endParaRPr>
          </a:p>
          <a:p>
            <a:pPr marL="0" lvl="0" indent="0" algn="ctr" fontAlgn="base">
              <a:spcBef>
                <a:spcPct val="0"/>
              </a:spcBef>
              <a:spcAft>
                <a:spcPct val="0"/>
              </a:spcAft>
              <a:buNone/>
            </a:pPr>
            <a:r>
              <a:rPr lang="en-US" sz="3600" b="1" dirty="0">
                <a:solidFill>
                  <a:srgbClr val="000000"/>
                </a:solidFill>
                <a:latin typeface="Verdana" pitchFamily="34" charset="0"/>
                <a:ea typeface="MS PGothic" pitchFamily="34" charset="-128"/>
              </a:rPr>
              <a:t>of Power </a:t>
            </a:r>
            <a:r>
              <a:rPr lang="en-US" sz="3600" b="1" dirty="0" smtClean="0">
                <a:solidFill>
                  <a:srgbClr val="000000"/>
                </a:solidFill>
                <a:latin typeface="Verdana" pitchFamily="34" charset="0"/>
                <a:ea typeface="MS PGothic" pitchFamily="34" charset="-128"/>
              </a:rPr>
              <a:t>Point Presentations, </a:t>
            </a:r>
          </a:p>
          <a:p>
            <a:pPr marL="0" lvl="0" indent="0" algn="ctr" fontAlgn="base">
              <a:spcBef>
                <a:spcPct val="0"/>
              </a:spcBef>
              <a:spcAft>
                <a:spcPct val="0"/>
              </a:spcAft>
              <a:buNone/>
            </a:pPr>
            <a:r>
              <a:rPr lang="en-US" sz="3600" b="1" dirty="0" smtClean="0">
                <a:solidFill>
                  <a:srgbClr val="000000"/>
                </a:solidFill>
                <a:latin typeface="Verdana" pitchFamily="34" charset="0"/>
                <a:ea typeface="MS PGothic" pitchFamily="34" charset="-128"/>
              </a:rPr>
              <a:t>for </a:t>
            </a:r>
            <a:r>
              <a:rPr lang="en-US" sz="3600" b="1" dirty="0">
                <a:solidFill>
                  <a:srgbClr val="000000"/>
                </a:solidFill>
                <a:latin typeface="Verdana" pitchFamily="34" charset="0"/>
                <a:ea typeface="MS PGothic" pitchFamily="34" charset="-128"/>
              </a:rPr>
              <a:t>Audiences that may Include</a:t>
            </a:r>
          </a:p>
          <a:p>
            <a:pPr marL="0" lvl="0" indent="0" algn="ctr" fontAlgn="base">
              <a:spcBef>
                <a:spcPct val="0"/>
              </a:spcBef>
              <a:spcAft>
                <a:spcPct val="0"/>
              </a:spcAft>
              <a:buNone/>
            </a:pPr>
            <a:r>
              <a:rPr lang="en-US" sz="3600" b="1" dirty="0">
                <a:solidFill>
                  <a:srgbClr val="000000"/>
                </a:solidFill>
                <a:latin typeface="Verdana" pitchFamily="34" charset="0"/>
                <a:ea typeface="MS PGothic" pitchFamily="34" charset="-128"/>
              </a:rPr>
              <a:t>Persons with Low Vision</a:t>
            </a:r>
            <a:endParaRPr lang="en-US" sz="3600" b="1" dirty="0">
              <a:solidFill>
                <a:srgbClr val="000000"/>
              </a:solidFill>
              <a:latin typeface="Times New Roman" pitchFamily="18" charset="0"/>
              <a:ea typeface="MS PGothic" pitchFamily="34" charset="-128"/>
            </a:endParaRPr>
          </a:p>
          <a:p>
            <a:pPr marL="0" lvl="0" indent="0" algn="ctr" fontAlgn="base">
              <a:spcBef>
                <a:spcPct val="0"/>
              </a:spcBef>
              <a:spcAft>
                <a:spcPct val="0"/>
              </a:spcAft>
              <a:buNone/>
            </a:pPr>
            <a:endParaRPr lang="en-US" sz="3600" b="1" dirty="0" smtClean="0">
              <a:solidFill>
                <a:prstClr val="black"/>
              </a:solidFill>
            </a:endParaRPr>
          </a:p>
          <a:p>
            <a:pPr marL="0" lvl="0" indent="0" algn="ctr" fontAlgn="base">
              <a:spcBef>
                <a:spcPct val="0"/>
              </a:spcBef>
              <a:spcAft>
                <a:spcPct val="0"/>
              </a:spcAft>
              <a:buNone/>
            </a:pPr>
            <a:r>
              <a:rPr lang="en-US" sz="3600" b="1" dirty="0" smtClean="0">
                <a:solidFill>
                  <a:srgbClr val="602E04"/>
                </a:solidFill>
              </a:rPr>
              <a:t>Design for ALL = Include ALL</a:t>
            </a:r>
          </a:p>
          <a:p>
            <a:endParaRPr lang="en-US" sz="3600" dirty="0" smtClean="0"/>
          </a:p>
        </p:txBody>
      </p:sp>
      <p:sp>
        <p:nvSpPr>
          <p:cNvPr id="4" name="Segnaposto numero diapositiva 3"/>
          <p:cNvSpPr>
            <a:spLocks noGrp="1"/>
          </p:cNvSpPr>
          <p:nvPr>
            <p:ph type="sldNum" sz="quarter" idx="12"/>
          </p:nvPr>
        </p:nvSpPr>
        <p:spPr/>
        <p:txBody>
          <a:bodyPr/>
          <a:lstStyle/>
          <a:p>
            <a:fld id="{15E3ACB2-0C72-418B-9057-06E7601BD84D}" type="slidenum">
              <a:rPr lang="en-US" smtClean="0"/>
              <a:t>2</a:t>
            </a:fld>
            <a:endParaRPr lang="en-US"/>
          </a:p>
        </p:txBody>
      </p:sp>
    </p:spTree>
    <p:extLst>
      <p:ext uri="{BB962C8B-B14F-4D97-AF65-F5344CB8AC3E}">
        <p14:creationId xmlns:p14="http://schemas.microsoft.com/office/powerpoint/2010/main" val="8271604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pPr algn="l"/>
            <a:r>
              <a:rPr lang="en-US" b="1" dirty="0" smtClean="0">
                <a:solidFill>
                  <a:srgbClr val="602E04"/>
                </a:solidFill>
                <a:ea typeface="Calibri"/>
                <a:cs typeface="Times New Roman"/>
              </a:rPr>
              <a:t>2.  </a:t>
            </a:r>
            <a:r>
              <a:rPr lang="en-US" b="1" dirty="0">
                <a:solidFill>
                  <a:srgbClr val="602E04"/>
                </a:solidFill>
                <a:ea typeface="Calibri"/>
                <a:cs typeface="Times New Roman"/>
              </a:rPr>
              <a:t>Font Type</a:t>
            </a:r>
            <a:endParaRPr lang="en-US" dirty="0">
              <a:solidFill>
                <a:srgbClr val="602E04"/>
              </a:solidFill>
            </a:endParaRPr>
          </a:p>
        </p:txBody>
      </p:sp>
      <p:sp>
        <p:nvSpPr>
          <p:cNvPr id="3" name="Content Placeholder 2"/>
          <p:cNvSpPr>
            <a:spLocks noGrp="1"/>
          </p:cNvSpPr>
          <p:nvPr>
            <p:ph idx="1"/>
          </p:nvPr>
        </p:nvSpPr>
        <p:spPr>
          <a:xfrm>
            <a:off x="699052" y="1676400"/>
            <a:ext cx="8229600" cy="4525963"/>
          </a:xfrm>
        </p:spPr>
        <p:txBody>
          <a:bodyPr>
            <a:noAutofit/>
          </a:bodyPr>
          <a:lstStyle/>
          <a:p>
            <a:pPr marL="0" marR="0" indent="0">
              <a:lnSpc>
                <a:spcPct val="115000"/>
              </a:lnSpc>
              <a:spcBef>
                <a:spcPts val="0"/>
              </a:spcBef>
              <a:spcAft>
                <a:spcPts val="1000"/>
              </a:spcAft>
              <a:buNone/>
            </a:pPr>
            <a:r>
              <a:rPr lang="en-US" sz="3600" dirty="0" smtClean="0">
                <a:ea typeface="Calibri"/>
                <a:cs typeface="Times New Roman"/>
              </a:rPr>
              <a:t>Use</a:t>
            </a:r>
            <a:r>
              <a:rPr lang="en-US" sz="3600" b="1" dirty="0" smtClean="0">
                <a:ea typeface="Calibri"/>
                <a:cs typeface="Times New Roman"/>
              </a:rPr>
              <a:t> Sans </a:t>
            </a:r>
            <a:r>
              <a:rPr lang="en-US" sz="3600" b="1" dirty="0">
                <a:ea typeface="Calibri"/>
                <a:cs typeface="Times New Roman"/>
              </a:rPr>
              <a:t>serif font </a:t>
            </a:r>
            <a:r>
              <a:rPr lang="en-US" sz="3600" dirty="0">
                <a:ea typeface="Calibri"/>
                <a:cs typeface="Times New Roman"/>
              </a:rPr>
              <a:t>types such as </a:t>
            </a:r>
            <a:r>
              <a:rPr lang="en-US" sz="3600" b="1" dirty="0">
                <a:ea typeface="Calibri"/>
                <a:cs typeface="Times New Roman"/>
              </a:rPr>
              <a:t>Verdana</a:t>
            </a:r>
            <a:r>
              <a:rPr lang="en-US" sz="3600" dirty="0">
                <a:ea typeface="Calibri"/>
                <a:cs typeface="Times New Roman"/>
              </a:rPr>
              <a:t>, </a:t>
            </a:r>
            <a:r>
              <a:rPr lang="en-US" sz="3600" b="1" dirty="0">
                <a:latin typeface="Arial" pitchFamily="34" charset="0"/>
                <a:ea typeface="Calibri"/>
                <a:cs typeface="Arial" pitchFamily="34" charset="0"/>
              </a:rPr>
              <a:t>Arial</a:t>
            </a:r>
            <a:r>
              <a:rPr lang="en-US" sz="3600" b="1" dirty="0">
                <a:ea typeface="Calibri"/>
                <a:cs typeface="Times New Roman"/>
              </a:rPr>
              <a:t> o </a:t>
            </a:r>
            <a:r>
              <a:rPr lang="en-US" sz="3600" b="1" dirty="0" smtClean="0">
                <a:latin typeface="Tahoma" pitchFamily="34" charset="0"/>
                <a:ea typeface="Tahoma" pitchFamily="34" charset="0"/>
                <a:cs typeface="Tahoma" pitchFamily="34" charset="0"/>
              </a:rPr>
              <a:t>Tahoma</a:t>
            </a:r>
            <a:r>
              <a:rPr lang="en-US" sz="3600" dirty="0">
                <a:ea typeface="Tahoma" pitchFamily="34" charset="0"/>
                <a:cs typeface="Times New Roman"/>
              </a:rPr>
              <a:t> </a:t>
            </a:r>
            <a:r>
              <a:rPr lang="en-US" dirty="0" smtClean="0">
                <a:ea typeface="Tahoma" pitchFamily="34" charset="0"/>
                <a:cs typeface="Times New Roman"/>
              </a:rPr>
              <a:t>which are simple and </a:t>
            </a:r>
            <a:r>
              <a:rPr lang="en-US" dirty="0">
                <a:solidFill>
                  <a:srgbClr val="070606"/>
                </a:solidFill>
              </a:rPr>
              <a:t>easily recognizable characters</a:t>
            </a:r>
            <a:r>
              <a:rPr lang="en-US" dirty="0" smtClean="0">
                <a:ea typeface="Tahoma" pitchFamily="34" charset="0"/>
                <a:cs typeface="Times New Roman"/>
              </a:rPr>
              <a:t>.</a:t>
            </a:r>
            <a:r>
              <a:rPr lang="en-US" dirty="0" smtClean="0">
                <a:ea typeface="Calibri"/>
                <a:cs typeface="Times New Roman"/>
              </a:rPr>
              <a:t> </a:t>
            </a:r>
          </a:p>
        </p:txBody>
      </p:sp>
      <p:sp>
        <p:nvSpPr>
          <p:cNvPr id="4" name="Segnaposto numero diapositiva 3"/>
          <p:cNvSpPr>
            <a:spLocks noGrp="1"/>
          </p:cNvSpPr>
          <p:nvPr>
            <p:ph type="sldNum" sz="quarter" idx="12"/>
          </p:nvPr>
        </p:nvSpPr>
        <p:spPr/>
        <p:txBody>
          <a:bodyPr/>
          <a:lstStyle/>
          <a:p>
            <a:fld id="{15E3ACB2-0C72-418B-9057-06E7601BD84D}" type="slidenum">
              <a:rPr lang="en-US" smtClean="0"/>
              <a:t>20</a:t>
            </a:fld>
            <a:endParaRPr lang="en-US"/>
          </a:p>
        </p:txBody>
      </p:sp>
    </p:spTree>
    <p:extLst>
      <p:ext uri="{BB962C8B-B14F-4D97-AF65-F5344CB8AC3E}">
        <p14:creationId xmlns:p14="http://schemas.microsoft.com/office/powerpoint/2010/main" val="599301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981200"/>
            <a:ext cx="8229600" cy="4525963"/>
          </a:xfrm>
        </p:spPr>
        <p:txBody>
          <a:bodyPr/>
          <a:lstStyle/>
          <a:p>
            <a:pPr marL="0" marR="0" indent="0">
              <a:lnSpc>
                <a:spcPct val="115000"/>
              </a:lnSpc>
              <a:spcBef>
                <a:spcPts val="0"/>
              </a:spcBef>
              <a:spcAft>
                <a:spcPts val="1000"/>
              </a:spcAft>
              <a:buNone/>
            </a:pPr>
            <a:r>
              <a:rPr lang="en-US" dirty="0"/>
              <a:t>Remember that different types with the same ‘point size’ have different appearing sizes. </a:t>
            </a:r>
          </a:p>
          <a:p>
            <a:pPr marL="0" marR="0" indent="0">
              <a:lnSpc>
                <a:spcPct val="115000"/>
              </a:lnSpc>
              <a:spcBef>
                <a:spcPts val="0"/>
              </a:spcBef>
              <a:spcAft>
                <a:spcPts val="1000"/>
              </a:spcAft>
              <a:buNone/>
            </a:pPr>
            <a:r>
              <a:rPr lang="en-US" dirty="0" smtClean="0">
                <a:ea typeface="Calibri"/>
                <a:cs typeface="Times New Roman"/>
              </a:rPr>
              <a:t>(e.g</a:t>
            </a:r>
            <a:r>
              <a:rPr lang="en-US" dirty="0">
                <a:ea typeface="Calibri"/>
                <a:cs typeface="Times New Roman"/>
              </a:rPr>
              <a:t>.  Calibri</a:t>
            </a:r>
            <a:r>
              <a:rPr lang="en-US" b="1" dirty="0">
                <a:solidFill>
                  <a:prstClr val="black"/>
                </a:solidFill>
                <a:ea typeface="Calibri"/>
                <a:cs typeface="Times New Roman"/>
                <a:sym typeface="Symbol" panose="05050102010706020507" pitchFamily="18" charset="2"/>
              </a:rPr>
              <a:t> </a:t>
            </a:r>
            <a:r>
              <a:rPr lang="en-US" dirty="0">
                <a:ea typeface="Calibri"/>
                <a:cs typeface="Times New Roman"/>
              </a:rPr>
              <a:t> Arial </a:t>
            </a:r>
            <a:r>
              <a:rPr lang="en-US" b="1" dirty="0">
                <a:ea typeface="Calibri"/>
                <a:cs typeface="Times New Roman"/>
                <a:sym typeface="Symbol" panose="05050102010706020507" pitchFamily="18" charset="2"/>
              </a:rPr>
              <a:t></a:t>
            </a:r>
            <a:r>
              <a:rPr lang="en-US" dirty="0">
                <a:ea typeface="Calibri"/>
                <a:cs typeface="Times New Roman"/>
                <a:sym typeface="Symbol" panose="05050102010706020507" pitchFamily="18" charset="2"/>
              </a:rPr>
              <a:t> </a:t>
            </a:r>
            <a:r>
              <a:rPr lang="en-US" dirty="0" smtClean="0">
                <a:ea typeface="Calibri"/>
                <a:cs typeface="Times New Roman"/>
                <a:sym typeface="Symbol" panose="05050102010706020507" pitchFamily="18" charset="2"/>
              </a:rPr>
              <a:t>Verdana)</a:t>
            </a:r>
            <a:endParaRPr lang="en-US" dirty="0">
              <a:ea typeface="Calibri"/>
              <a:cs typeface="Times New Roman"/>
            </a:endParaRPr>
          </a:p>
          <a:p>
            <a:pPr marL="0" marR="0" indent="0">
              <a:lnSpc>
                <a:spcPct val="115000"/>
              </a:lnSpc>
              <a:spcBef>
                <a:spcPts val="0"/>
              </a:spcBef>
              <a:spcAft>
                <a:spcPts val="1000"/>
              </a:spcAft>
              <a:buNone/>
            </a:pPr>
            <a:r>
              <a:rPr lang="en-US" b="1" u="sng" dirty="0">
                <a:ea typeface="Calibri"/>
                <a:cs typeface="Times New Roman"/>
              </a:rPr>
              <a:t>Verdana</a:t>
            </a:r>
            <a:r>
              <a:rPr lang="en-US" dirty="0">
                <a:ea typeface="Calibri"/>
                <a:cs typeface="Times New Roman"/>
              </a:rPr>
              <a:t> </a:t>
            </a:r>
            <a:r>
              <a:rPr lang="en-US" dirty="0"/>
              <a:t>offers optimal readability therefor it is advisable.</a:t>
            </a:r>
            <a:endParaRPr lang="en-US" dirty="0">
              <a:solidFill>
                <a:srgbClr val="C00000"/>
              </a:solidFill>
            </a:endParaRPr>
          </a:p>
          <a:p>
            <a:endParaRPr lang="it-IT" dirty="0"/>
          </a:p>
        </p:txBody>
      </p:sp>
      <p:sp>
        <p:nvSpPr>
          <p:cNvPr id="4" name="Title 1"/>
          <p:cNvSpPr>
            <a:spLocks noGrp="1"/>
          </p:cNvSpPr>
          <p:nvPr>
            <p:ph type="title"/>
          </p:nvPr>
        </p:nvSpPr>
        <p:spPr/>
        <p:txBody>
          <a:bodyPr/>
          <a:lstStyle/>
          <a:p>
            <a:pPr algn="l"/>
            <a:r>
              <a:rPr lang="en-US" b="1" dirty="0" smtClean="0">
                <a:solidFill>
                  <a:srgbClr val="602E04"/>
                </a:solidFill>
                <a:ea typeface="Calibri"/>
                <a:cs typeface="Times New Roman"/>
              </a:rPr>
              <a:t>2.  </a:t>
            </a:r>
            <a:r>
              <a:rPr lang="en-US" b="1" dirty="0">
                <a:solidFill>
                  <a:srgbClr val="602E04"/>
                </a:solidFill>
                <a:ea typeface="Calibri"/>
                <a:cs typeface="Times New Roman"/>
              </a:rPr>
              <a:t>Font </a:t>
            </a:r>
            <a:r>
              <a:rPr lang="en-US" b="1" dirty="0" smtClean="0">
                <a:solidFill>
                  <a:srgbClr val="602E04"/>
                </a:solidFill>
                <a:ea typeface="Calibri"/>
                <a:cs typeface="Times New Roman"/>
              </a:rPr>
              <a:t>Type (continued)</a:t>
            </a:r>
            <a:endParaRPr lang="en-US" dirty="0">
              <a:solidFill>
                <a:srgbClr val="602E04"/>
              </a:solidFill>
            </a:endParaRPr>
          </a:p>
        </p:txBody>
      </p:sp>
      <p:sp>
        <p:nvSpPr>
          <p:cNvPr id="2" name="Segnaposto numero diapositiva 1"/>
          <p:cNvSpPr>
            <a:spLocks noGrp="1"/>
          </p:cNvSpPr>
          <p:nvPr>
            <p:ph type="sldNum" sz="quarter" idx="12"/>
          </p:nvPr>
        </p:nvSpPr>
        <p:spPr/>
        <p:txBody>
          <a:bodyPr/>
          <a:lstStyle/>
          <a:p>
            <a:fld id="{15E3ACB2-0C72-418B-9057-06E7601BD84D}" type="slidenum">
              <a:rPr lang="en-US" smtClean="0"/>
              <a:t>21</a:t>
            </a:fld>
            <a:endParaRPr lang="en-US"/>
          </a:p>
        </p:txBody>
      </p:sp>
    </p:spTree>
    <p:extLst>
      <p:ext uri="{BB962C8B-B14F-4D97-AF65-F5344CB8AC3E}">
        <p14:creationId xmlns:p14="http://schemas.microsoft.com/office/powerpoint/2010/main" val="12293687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0"/>
            <a:ext cx="8610600" cy="1143000"/>
          </a:xfrm>
        </p:spPr>
        <p:txBody>
          <a:bodyPr>
            <a:noAutofit/>
          </a:bodyPr>
          <a:lstStyle/>
          <a:p>
            <a:pPr algn="l"/>
            <a:r>
              <a:rPr lang="en-US" b="1" dirty="0" smtClean="0">
                <a:solidFill>
                  <a:prstClr val="black"/>
                </a:solidFill>
                <a:ea typeface="Calibri"/>
                <a:cs typeface="Times New Roman"/>
              </a:rPr>
              <a:t>Difficult Font types to read</a:t>
            </a:r>
            <a:endParaRPr lang="en-US" sz="5400" b="1" dirty="0"/>
          </a:p>
        </p:txBody>
      </p:sp>
      <p:sp>
        <p:nvSpPr>
          <p:cNvPr id="3" name="Content Placeholder 2"/>
          <p:cNvSpPr>
            <a:spLocks noGrp="1"/>
          </p:cNvSpPr>
          <p:nvPr>
            <p:ph idx="1"/>
          </p:nvPr>
        </p:nvSpPr>
        <p:spPr>
          <a:xfrm>
            <a:off x="457200" y="1193041"/>
            <a:ext cx="8229600" cy="4525963"/>
          </a:xfrm>
        </p:spPr>
        <p:txBody>
          <a:bodyPr>
            <a:noAutofit/>
          </a:bodyPr>
          <a:lstStyle/>
          <a:p>
            <a:pPr marL="0" lvl="0" indent="0">
              <a:lnSpc>
                <a:spcPct val="115000"/>
              </a:lnSpc>
              <a:spcBef>
                <a:spcPts val="0"/>
              </a:spcBef>
              <a:spcAft>
                <a:spcPts val="1000"/>
              </a:spcAft>
              <a:buNone/>
            </a:pPr>
            <a:r>
              <a:rPr lang="en-US" sz="3600" dirty="0" smtClean="0">
                <a:solidFill>
                  <a:prstClr val="black"/>
                </a:solidFill>
                <a:ea typeface="Calibri"/>
                <a:cs typeface="Times New Roman"/>
              </a:rPr>
              <a:t>Font </a:t>
            </a:r>
            <a:r>
              <a:rPr lang="en-US" sz="3600" dirty="0">
                <a:solidFill>
                  <a:prstClr val="black"/>
                </a:solidFill>
                <a:ea typeface="Calibri"/>
                <a:cs typeface="Times New Roman"/>
              </a:rPr>
              <a:t>types </a:t>
            </a:r>
            <a:r>
              <a:rPr lang="en-US" sz="3600" b="1" dirty="0">
                <a:solidFill>
                  <a:prstClr val="black"/>
                </a:solidFill>
                <a:ea typeface="Calibri"/>
                <a:cs typeface="Times New Roman"/>
              </a:rPr>
              <a:t>with serifs </a:t>
            </a:r>
            <a:r>
              <a:rPr lang="en-US" sz="3600" dirty="0">
                <a:solidFill>
                  <a:prstClr val="black"/>
                </a:solidFill>
                <a:ea typeface="Calibri"/>
                <a:cs typeface="Times New Roman"/>
              </a:rPr>
              <a:t>such as  </a:t>
            </a:r>
            <a:endParaRPr lang="en-US" sz="3600" dirty="0" smtClean="0">
              <a:solidFill>
                <a:prstClr val="black"/>
              </a:solidFill>
              <a:ea typeface="Calibri"/>
              <a:cs typeface="Times New Roman"/>
            </a:endParaRPr>
          </a:p>
          <a:p>
            <a:pPr marL="0" lvl="0" indent="0">
              <a:lnSpc>
                <a:spcPct val="115000"/>
              </a:lnSpc>
              <a:spcBef>
                <a:spcPts val="0"/>
              </a:spcBef>
              <a:spcAft>
                <a:spcPts val="1000"/>
              </a:spcAft>
              <a:buNone/>
            </a:pPr>
            <a:r>
              <a:rPr lang="en-US" sz="3600" b="1" dirty="0" smtClean="0">
                <a:solidFill>
                  <a:prstClr val="black"/>
                </a:solidFill>
                <a:latin typeface="Times" pitchFamily="18" charset="0"/>
                <a:ea typeface="Calibri"/>
                <a:cs typeface="Times New Roman"/>
              </a:rPr>
              <a:t>‘</a:t>
            </a:r>
            <a:r>
              <a:rPr lang="en-US" sz="3600" b="1" dirty="0">
                <a:solidFill>
                  <a:prstClr val="black"/>
                </a:solidFill>
                <a:latin typeface="Times" pitchFamily="18" charset="0"/>
                <a:ea typeface="Calibri"/>
                <a:cs typeface="Times New Roman"/>
              </a:rPr>
              <a:t>Times New Roman’ </a:t>
            </a:r>
            <a:r>
              <a:rPr lang="en-US" sz="3600" b="1" dirty="0" smtClean="0">
                <a:solidFill>
                  <a:prstClr val="black"/>
                </a:solidFill>
                <a:latin typeface="Times" pitchFamily="18" charset="0"/>
                <a:ea typeface="Calibri"/>
                <a:cs typeface="Times New Roman"/>
              </a:rPr>
              <a:t>  </a:t>
            </a:r>
            <a:r>
              <a:rPr lang="en-US" sz="3600" dirty="0" smtClean="0">
                <a:solidFill>
                  <a:prstClr val="black"/>
                </a:solidFill>
                <a:ea typeface="Calibri"/>
                <a:cs typeface="Times New Roman"/>
              </a:rPr>
              <a:t>or </a:t>
            </a:r>
          </a:p>
          <a:p>
            <a:pPr marL="0" lvl="0" indent="0">
              <a:lnSpc>
                <a:spcPct val="115000"/>
              </a:lnSpc>
              <a:spcBef>
                <a:spcPts val="0"/>
              </a:spcBef>
              <a:spcAft>
                <a:spcPts val="1000"/>
              </a:spcAft>
              <a:buNone/>
            </a:pPr>
            <a:r>
              <a:rPr lang="en-US" sz="3600" b="1" dirty="0" smtClean="0">
                <a:solidFill>
                  <a:prstClr val="black"/>
                </a:solidFill>
                <a:ea typeface="Calibri"/>
                <a:cs typeface="Times New Roman"/>
              </a:rPr>
              <a:t>‘</a:t>
            </a:r>
            <a:r>
              <a:rPr lang="en-US" sz="3600" b="1" dirty="0">
                <a:solidFill>
                  <a:prstClr val="black"/>
                </a:solidFill>
                <a:latin typeface="Garamond" pitchFamily="18" charset="0"/>
                <a:ea typeface="Calibri"/>
                <a:cs typeface="Times New Roman"/>
              </a:rPr>
              <a:t>Garamond</a:t>
            </a:r>
            <a:r>
              <a:rPr lang="en-US" sz="3600" b="1" dirty="0">
                <a:solidFill>
                  <a:prstClr val="black"/>
                </a:solidFill>
                <a:ea typeface="Calibri"/>
                <a:cs typeface="Times New Roman"/>
              </a:rPr>
              <a:t>’</a:t>
            </a:r>
            <a:r>
              <a:rPr lang="en-US" sz="3600" dirty="0">
                <a:solidFill>
                  <a:prstClr val="black"/>
                </a:solidFill>
                <a:ea typeface="Calibri"/>
                <a:cs typeface="Times New Roman"/>
              </a:rPr>
              <a:t>, </a:t>
            </a:r>
            <a:endParaRPr lang="en-US" sz="3600" dirty="0" smtClean="0">
              <a:solidFill>
                <a:prstClr val="black"/>
              </a:solidFill>
              <a:ea typeface="Calibri"/>
              <a:cs typeface="Times New Roman"/>
            </a:endParaRPr>
          </a:p>
          <a:p>
            <a:pPr marL="0" lvl="0" indent="0">
              <a:lnSpc>
                <a:spcPct val="115000"/>
              </a:lnSpc>
              <a:spcBef>
                <a:spcPts val="0"/>
              </a:spcBef>
              <a:spcAft>
                <a:spcPts val="1000"/>
              </a:spcAft>
              <a:buNone/>
            </a:pPr>
            <a:r>
              <a:rPr lang="en-US" sz="3600" dirty="0" smtClean="0">
                <a:solidFill>
                  <a:prstClr val="black"/>
                </a:solidFill>
                <a:ea typeface="Calibri"/>
                <a:cs typeface="Times New Roman"/>
              </a:rPr>
              <a:t>for </a:t>
            </a:r>
            <a:r>
              <a:rPr lang="en-US" sz="3600" dirty="0">
                <a:solidFill>
                  <a:prstClr val="black"/>
                </a:solidFill>
                <a:ea typeface="Calibri"/>
                <a:cs typeface="Times New Roman"/>
              </a:rPr>
              <a:t>low vision people are difficult to </a:t>
            </a:r>
            <a:r>
              <a:rPr lang="en-US" sz="3600" dirty="0" smtClean="0">
                <a:solidFill>
                  <a:prstClr val="black"/>
                </a:solidFill>
                <a:ea typeface="Calibri"/>
                <a:cs typeface="Times New Roman"/>
              </a:rPr>
              <a:t>read. </a:t>
            </a:r>
          </a:p>
          <a:p>
            <a:pPr marL="0" lvl="0" indent="0">
              <a:lnSpc>
                <a:spcPct val="115000"/>
              </a:lnSpc>
              <a:spcBef>
                <a:spcPts val="0"/>
              </a:spcBef>
              <a:spcAft>
                <a:spcPts val="1000"/>
              </a:spcAft>
              <a:buNone/>
            </a:pPr>
            <a:r>
              <a:rPr lang="en-US" sz="3600" dirty="0" smtClean="0">
                <a:solidFill>
                  <a:srgbClr val="070606"/>
                </a:solidFill>
                <a:latin typeface="Arial" panose="020B0604020202020204" pitchFamily="34" charset="0"/>
              </a:rPr>
              <a:t>Avoid </a:t>
            </a:r>
            <a:r>
              <a:rPr lang="en-US" sz="3600" dirty="0">
                <a:solidFill>
                  <a:srgbClr val="070606"/>
                </a:solidFill>
                <a:latin typeface="Arial" panose="020B0604020202020204" pitchFamily="34" charset="0"/>
              </a:rPr>
              <a:t>complicated, decorative </a:t>
            </a:r>
            <a:r>
              <a:rPr lang="en-US" sz="3600" dirty="0" smtClean="0">
                <a:solidFill>
                  <a:srgbClr val="070606"/>
                </a:solidFill>
                <a:latin typeface="Arial" panose="020B0604020202020204" pitchFamily="34" charset="0"/>
              </a:rPr>
              <a:t>fonts: </a:t>
            </a:r>
            <a:endParaRPr lang="en-US" dirty="0"/>
          </a:p>
        </p:txBody>
      </p:sp>
      <p:sp>
        <p:nvSpPr>
          <p:cNvPr id="4" name="Rettangolo 3"/>
          <p:cNvSpPr/>
          <p:nvPr/>
        </p:nvSpPr>
        <p:spPr>
          <a:xfrm>
            <a:off x="1955096" y="5653434"/>
            <a:ext cx="4767652" cy="923330"/>
          </a:xfrm>
          <a:prstGeom prst="rect">
            <a:avLst/>
          </a:prstGeom>
          <a:noFill/>
        </p:spPr>
        <p:txBody>
          <a:bodyPr wrap="none" lIns="91440" tIns="45720" rIns="91440" bIns="45720">
            <a:spAutoFit/>
          </a:bodyPr>
          <a:lstStyle/>
          <a:p>
            <a:pPr algn="ctr"/>
            <a:r>
              <a:rPr lang="it-IT" sz="5400" b="1" i="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r>
              <a:rPr lang="it-IT" sz="5400"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V</a:t>
            </a:r>
            <a:r>
              <a:rPr lang="it-IT" sz="5400" b="1" i="1" dirty="0" err="1" smtClean="0">
                <a:ln w="22225">
                  <a:solidFill>
                    <a:schemeClr val="accent2"/>
                  </a:solidFill>
                  <a:prstDash val="solid"/>
                </a:ln>
                <a:solidFill>
                  <a:schemeClr val="accent2">
                    <a:lumMod val="40000"/>
                    <a:lumOff val="60000"/>
                  </a:schemeClr>
                </a:solidFill>
              </a:rPr>
              <a:t>O</a:t>
            </a:r>
            <a:r>
              <a:rPr lang="it-IT" sz="5400"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I</a:t>
            </a:r>
            <a:r>
              <a:rPr lang="it-IT" sz="5400" b="1" i="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a:t>
            </a:r>
            <a:r>
              <a:rPr lang="it-IT" sz="5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 M</a:t>
            </a:r>
            <a:r>
              <a:rPr lang="it-IT" sz="5400" b="1" i="1" dirty="0" smtClean="0">
                <a:ln w="6600">
                  <a:solidFill>
                    <a:schemeClr val="accent2"/>
                  </a:solidFill>
                  <a:prstDash val="solid"/>
                </a:ln>
                <a:solidFill>
                  <a:srgbClr val="FFFFFF"/>
                </a:solidFill>
                <a:effectLst>
                  <a:outerShdw dist="38100" dir="2700000" algn="tl" rotWithShape="0">
                    <a:schemeClr val="accent2"/>
                  </a:outerShdw>
                </a:effectLst>
              </a:rPr>
              <a:t>E</a:t>
            </a:r>
            <a:r>
              <a:rPr lang="it-IT" sz="5400" i="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a:t>
            </a:r>
            <a:endParaRPr lang="it-IT" sz="5400" i="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endParaRPr>
          </a:p>
        </p:txBody>
      </p:sp>
      <p:sp>
        <p:nvSpPr>
          <p:cNvPr id="5" name="Segnaposto numero diapositiva 4"/>
          <p:cNvSpPr>
            <a:spLocks noGrp="1"/>
          </p:cNvSpPr>
          <p:nvPr>
            <p:ph type="sldNum" sz="quarter" idx="12"/>
          </p:nvPr>
        </p:nvSpPr>
        <p:spPr/>
        <p:txBody>
          <a:bodyPr/>
          <a:lstStyle/>
          <a:p>
            <a:fld id="{15E3ACB2-0C72-418B-9057-06E7601BD84D}" type="slidenum">
              <a:rPr lang="en-US" smtClean="0"/>
              <a:t>22</a:t>
            </a:fld>
            <a:endParaRPr lang="en-US"/>
          </a:p>
        </p:txBody>
      </p:sp>
    </p:spTree>
    <p:extLst>
      <p:ext uri="{BB962C8B-B14F-4D97-AF65-F5344CB8AC3E}">
        <p14:creationId xmlns:p14="http://schemas.microsoft.com/office/powerpoint/2010/main" val="30042038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81" y="228600"/>
            <a:ext cx="8229600" cy="1143000"/>
          </a:xfrm>
        </p:spPr>
        <p:txBody>
          <a:bodyPr>
            <a:noAutofit/>
          </a:bodyPr>
          <a:lstStyle/>
          <a:p>
            <a:pPr algn="l"/>
            <a:r>
              <a:rPr lang="en-US" b="1" dirty="0" smtClean="0">
                <a:solidFill>
                  <a:srgbClr val="602E04"/>
                </a:solidFill>
                <a:ea typeface="Calibri"/>
                <a:cs typeface="Times New Roman"/>
              </a:rPr>
              <a:t>3.  Titles and headings</a:t>
            </a:r>
            <a:r>
              <a:rPr lang="en-US" dirty="0" smtClean="0">
                <a:ea typeface="Calibri"/>
                <a:cs typeface="Times New Roman"/>
              </a:rPr>
              <a:t/>
            </a:r>
            <a:br>
              <a:rPr lang="en-US" dirty="0" smtClean="0">
                <a:ea typeface="Calibri"/>
                <a:cs typeface="Times New Roman"/>
              </a:rPr>
            </a:br>
            <a:endParaRPr lang="en-US" dirty="0"/>
          </a:p>
        </p:txBody>
      </p:sp>
      <p:sp>
        <p:nvSpPr>
          <p:cNvPr id="3" name="Content Placeholder 2"/>
          <p:cNvSpPr>
            <a:spLocks noGrp="1"/>
          </p:cNvSpPr>
          <p:nvPr>
            <p:ph idx="1"/>
          </p:nvPr>
        </p:nvSpPr>
        <p:spPr/>
        <p:txBody>
          <a:bodyPr>
            <a:normAutofit/>
          </a:bodyPr>
          <a:lstStyle/>
          <a:p>
            <a:pPr marL="0" marR="0" indent="0">
              <a:lnSpc>
                <a:spcPct val="115000"/>
              </a:lnSpc>
              <a:spcBef>
                <a:spcPts val="0"/>
              </a:spcBef>
              <a:spcAft>
                <a:spcPts val="1000"/>
              </a:spcAft>
              <a:buNone/>
            </a:pPr>
            <a:r>
              <a:rPr lang="en-US" sz="3600" b="1" dirty="0">
                <a:ea typeface="Calibri"/>
                <a:cs typeface="Times New Roman"/>
              </a:rPr>
              <a:t>S</a:t>
            </a:r>
            <a:r>
              <a:rPr lang="en-US" sz="3600" b="1" dirty="0" smtClean="0">
                <a:ea typeface="Calibri"/>
                <a:cs typeface="Times New Roman"/>
              </a:rPr>
              <a:t>hould </a:t>
            </a:r>
            <a:r>
              <a:rPr lang="en-US" sz="3600" b="1" dirty="0">
                <a:ea typeface="Calibri"/>
                <a:cs typeface="Times New Roman"/>
              </a:rPr>
              <a:t>be larger than the text of the </a:t>
            </a:r>
            <a:r>
              <a:rPr lang="en-US" sz="3600" b="1" dirty="0" smtClean="0">
                <a:ea typeface="Calibri"/>
                <a:cs typeface="Times New Roman"/>
              </a:rPr>
              <a:t>document: </a:t>
            </a:r>
            <a:endParaRPr lang="en-US" sz="3600" dirty="0">
              <a:ea typeface="Calibri"/>
              <a:cs typeface="Times New Roman"/>
            </a:endParaRPr>
          </a:p>
          <a:p>
            <a:pPr marL="0" marR="0">
              <a:lnSpc>
                <a:spcPct val="115000"/>
              </a:lnSpc>
              <a:spcBef>
                <a:spcPts val="0"/>
              </a:spcBef>
              <a:spcAft>
                <a:spcPts val="1000"/>
              </a:spcAft>
            </a:pPr>
            <a:r>
              <a:rPr lang="en-US" sz="3600" b="1" dirty="0" smtClean="0">
                <a:ea typeface="Calibri"/>
                <a:cs typeface="Times New Roman"/>
              </a:rPr>
              <a:t>Use </a:t>
            </a:r>
            <a:r>
              <a:rPr lang="en-US" sz="3600" b="1" dirty="0">
                <a:ea typeface="Calibri"/>
                <a:cs typeface="Times New Roman"/>
              </a:rPr>
              <a:t>size </a:t>
            </a:r>
            <a:r>
              <a:rPr lang="en-US" sz="3600" b="1" dirty="0" smtClean="0">
                <a:ea typeface="Calibri"/>
                <a:cs typeface="Times New Roman"/>
              </a:rPr>
              <a:t>40-44 </a:t>
            </a:r>
            <a:r>
              <a:rPr lang="en-US" sz="3600" b="1" u="sng" dirty="0" smtClean="0">
                <a:ea typeface="Calibri"/>
                <a:cs typeface="Times New Roman"/>
              </a:rPr>
              <a:t>where is possible</a:t>
            </a:r>
            <a:endParaRPr lang="en-US" sz="3600" u="sng" dirty="0">
              <a:ea typeface="Calibri"/>
              <a:cs typeface="Times New Roman"/>
            </a:endParaRPr>
          </a:p>
          <a:p>
            <a:endParaRPr lang="en-US" sz="3600"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23</a:t>
            </a:fld>
            <a:endParaRPr lang="en-US"/>
          </a:p>
        </p:txBody>
      </p:sp>
    </p:spTree>
    <p:extLst>
      <p:ext uri="{BB962C8B-B14F-4D97-AF65-F5344CB8AC3E}">
        <p14:creationId xmlns:p14="http://schemas.microsoft.com/office/powerpoint/2010/main" val="22152265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gn="l">
              <a:lnSpc>
                <a:spcPct val="115000"/>
              </a:lnSpc>
              <a:spcBef>
                <a:spcPts val="0"/>
              </a:spcBef>
              <a:spcAft>
                <a:spcPts val="1000"/>
              </a:spcAft>
            </a:pPr>
            <a:r>
              <a:rPr lang="en-US" b="1" dirty="0" smtClean="0">
                <a:solidFill>
                  <a:srgbClr val="602E04"/>
                </a:solidFill>
                <a:ea typeface="Calibri"/>
                <a:cs typeface="Times New Roman"/>
              </a:rPr>
              <a:t>4.   </a:t>
            </a:r>
            <a:r>
              <a:rPr lang="en-US" b="1" dirty="0">
                <a:solidFill>
                  <a:srgbClr val="602E04"/>
                </a:solidFill>
                <a:ea typeface="Calibri"/>
                <a:cs typeface="Times New Roman"/>
              </a:rPr>
              <a:t>Font size of </a:t>
            </a:r>
            <a:r>
              <a:rPr lang="en-US" b="1" u="sng" dirty="0" smtClean="0">
                <a:solidFill>
                  <a:srgbClr val="602E04"/>
                </a:solidFill>
                <a:ea typeface="Calibri"/>
                <a:cs typeface="Times New Roman"/>
              </a:rPr>
              <a:t>text</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152400" y="1371600"/>
            <a:ext cx="8991600" cy="5943600"/>
          </a:xfrm>
        </p:spPr>
        <p:txBody>
          <a:bodyPr>
            <a:noAutofit/>
          </a:bodyPr>
          <a:lstStyle/>
          <a:p>
            <a:pPr marL="0" marR="0">
              <a:lnSpc>
                <a:spcPct val="115000"/>
              </a:lnSpc>
              <a:spcBef>
                <a:spcPts val="0"/>
              </a:spcBef>
              <a:spcAft>
                <a:spcPts val="1000"/>
              </a:spcAft>
            </a:pPr>
            <a:r>
              <a:rPr lang="en-US" b="1" dirty="0">
                <a:ea typeface="Calibri"/>
                <a:cs typeface="Times New Roman"/>
              </a:rPr>
              <a:t>Use </a:t>
            </a:r>
            <a:r>
              <a:rPr lang="en-US" b="1" dirty="0" smtClean="0">
                <a:ea typeface="Calibri"/>
                <a:cs typeface="Times New Roman"/>
              </a:rPr>
              <a:t>32 – 38 where </a:t>
            </a:r>
            <a:r>
              <a:rPr lang="en-US" b="1" dirty="0">
                <a:ea typeface="Calibri"/>
                <a:cs typeface="Times New Roman"/>
              </a:rPr>
              <a:t>is possible </a:t>
            </a:r>
            <a:endParaRPr lang="en-US" b="1" dirty="0" smtClean="0">
              <a:ea typeface="Calibri"/>
              <a:cs typeface="Times New Roman"/>
            </a:endParaRPr>
          </a:p>
          <a:p>
            <a:pPr marL="0" marR="0" indent="0">
              <a:lnSpc>
                <a:spcPct val="115000"/>
              </a:lnSpc>
              <a:spcBef>
                <a:spcPts val="0"/>
              </a:spcBef>
              <a:spcAft>
                <a:spcPts val="1000"/>
              </a:spcAft>
              <a:buNone/>
            </a:pPr>
            <a:r>
              <a:rPr lang="en-US" b="1" dirty="0" smtClean="0">
                <a:ea typeface="Calibri"/>
                <a:cs typeface="Times New Roman"/>
              </a:rPr>
              <a:t>  (</a:t>
            </a:r>
            <a:r>
              <a:rPr lang="en-US" b="1" u="sng" dirty="0">
                <a:ea typeface="Calibri"/>
                <a:cs typeface="Times New Roman"/>
              </a:rPr>
              <a:t>minimum point size </a:t>
            </a:r>
            <a:r>
              <a:rPr lang="en-US" b="1" dirty="0">
                <a:ea typeface="Calibri"/>
                <a:cs typeface="Times New Roman"/>
              </a:rPr>
              <a:t>for </a:t>
            </a:r>
            <a:r>
              <a:rPr lang="en-US" b="1" dirty="0" smtClean="0">
                <a:ea typeface="Calibri"/>
                <a:cs typeface="Times New Roman"/>
              </a:rPr>
              <a:t>letters:</a:t>
            </a:r>
          </a:p>
          <a:p>
            <a:pPr marL="0" marR="0" indent="0">
              <a:lnSpc>
                <a:spcPct val="115000"/>
              </a:lnSpc>
              <a:spcBef>
                <a:spcPts val="0"/>
              </a:spcBef>
              <a:spcAft>
                <a:spcPts val="1000"/>
              </a:spcAft>
              <a:buNone/>
            </a:pPr>
            <a:r>
              <a:rPr lang="en-US" b="1" dirty="0" smtClean="0">
                <a:ea typeface="Calibri"/>
                <a:cs typeface="Times New Roman"/>
              </a:rPr>
              <a:t>  28 – 30pt.). </a:t>
            </a:r>
          </a:p>
          <a:p>
            <a:pPr marL="0" marR="0" indent="0">
              <a:lnSpc>
                <a:spcPct val="115000"/>
              </a:lnSpc>
              <a:spcBef>
                <a:spcPts val="0"/>
              </a:spcBef>
              <a:spcAft>
                <a:spcPts val="1000"/>
              </a:spcAft>
              <a:buNone/>
            </a:pPr>
            <a:endParaRPr lang="en-US" dirty="0">
              <a:ea typeface="Calibri"/>
              <a:cs typeface="Times New Roman"/>
            </a:endParaRPr>
          </a:p>
          <a:p>
            <a:pPr marL="0">
              <a:lnSpc>
                <a:spcPct val="115000"/>
              </a:lnSpc>
              <a:spcBef>
                <a:spcPts val="0"/>
              </a:spcBef>
              <a:spcAft>
                <a:spcPts val="1000"/>
              </a:spcAft>
            </a:pPr>
            <a:r>
              <a:rPr lang="en-US" b="1" dirty="0" smtClean="0">
                <a:ea typeface="Calibri"/>
                <a:cs typeface="Times New Roman"/>
              </a:rPr>
              <a:t>Bold </a:t>
            </a:r>
            <a:r>
              <a:rPr lang="en-US" b="1" dirty="0">
                <a:ea typeface="Calibri"/>
                <a:cs typeface="Times New Roman"/>
              </a:rPr>
              <a:t>letters/text is more visible</a:t>
            </a:r>
            <a:r>
              <a:rPr lang="en-US" b="1" dirty="0" smtClean="0">
                <a:ea typeface="Calibri"/>
                <a:cs typeface="Times New Roman"/>
              </a:rPr>
              <a:t>.</a:t>
            </a:r>
          </a:p>
          <a:p>
            <a:pPr marL="0">
              <a:lnSpc>
                <a:spcPct val="115000"/>
              </a:lnSpc>
              <a:spcBef>
                <a:spcPts val="0"/>
              </a:spcBef>
              <a:spcAft>
                <a:spcPts val="1000"/>
              </a:spcAft>
            </a:pPr>
            <a:endParaRPr lang="en-US" b="1" dirty="0" smtClean="0">
              <a:solidFill>
                <a:srgbClr val="C00000"/>
              </a:solidFill>
              <a:ea typeface="Calibri"/>
              <a:cs typeface="Times New Roman"/>
            </a:endParaRPr>
          </a:p>
          <a:p>
            <a:pPr marL="0">
              <a:lnSpc>
                <a:spcPct val="115000"/>
              </a:lnSpc>
              <a:spcBef>
                <a:spcPts val="0"/>
              </a:spcBef>
              <a:spcAft>
                <a:spcPts val="1000"/>
              </a:spcAft>
            </a:pPr>
            <a:r>
              <a:rPr lang="en-US" b="1" dirty="0" smtClean="0">
                <a:solidFill>
                  <a:srgbClr val="602E04"/>
                </a:solidFill>
                <a:ea typeface="Calibri"/>
                <a:cs typeface="Times New Roman"/>
              </a:rPr>
              <a:t>Smaller size for web pages</a:t>
            </a:r>
          </a:p>
          <a:p>
            <a:pPr marL="0" indent="0">
              <a:lnSpc>
                <a:spcPct val="115000"/>
              </a:lnSpc>
              <a:spcBef>
                <a:spcPts val="0"/>
              </a:spcBef>
              <a:spcAft>
                <a:spcPts val="1000"/>
              </a:spcAft>
              <a:buNone/>
            </a:pPr>
            <a:r>
              <a:rPr lang="en-US" b="1" dirty="0" smtClean="0">
                <a:solidFill>
                  <a:srgbClr val="602E04"/>
                </a:solidFill>
                <a:ea typeface="Calibri"/>
                <a:cs typeface="Times New Roman"/>
              </a:rPr>
              <a:t>  (e.g. 20 pt. or larger)</a:t>
            </a:r>
          </a:p>
          <a:p>
            <a:pPr marL="0" indent="0">
              <a:lnSpc>
                <a:spcPct val="115000"/>
              </a:lnSpc>
              <a:spcBef>
                <a:spcPts val="0"/>
              </a:spcBef>
              <a:spcAft>
                <a:spcPts val="1000"/>
              </a:spcAft>
              <a:buNone/>
            </a:pPr>
            <a:endParaRPr lang="en-US" b="1" dirty="0" smtClean="0">
              <a:solidFill>
                <a:srgbClr val="602E04"/>
              </a:solidFill>
              <a:ea typeface="Calibri"/>
              <a:cs typeface="Times New Roman"/>
            </a:endParaRPr>
          </a:p>
          <a:p>
            <a:pPr marL="0" indent="0">
              <a:lnSpc>
                <a:spcPct val="115000"/>
              </a:lnSpc>
              <a:spcBef>
                <a:spcPts val="0"/>
              </a:spcBef>
              <a:spcAft>
                <a:spcPts val="1000"/>
              </a:spcAft>
              <a:buNone/>
            </a:pPr>
            <a:r>
              <a:rPr lang="en-US" b="1" dirty="0" smtClean="0">
                <a:solidFill>
                  <a:srgbClr val="602E04"/>
                </a:solidFill>
                <a:ea typeface="Calibri"/>
                <a:cs typeface="Times New Roman"/>
              </a:rPr>
              <a:t> </a:t>
            </a:r>
          </a:p>
          <a:p>
            <a:pPr marL="0" indent="0">
              <a:lnSpc>
                <a:spcPct val="115000"/>
              </a:lnSpc>
              <a:spcBef>
                <a:spcPts val="0"/>
              </a:spcBef>
              <a:spcAft>
                <a:spcPts val="1000"/>
              </a:spcAft>
              <a:buNone/>
            </a:pPr>
            <a:endParaRPr lang="en-US" b="1" dirty="0" smtClean="0">
              <a:solidFill>
                <a:srgbClr val="602E04"/>
              </a:solidFill>
              <a:ea typeface="Calibri"/>
              <a:cs typeface="Times New Roman"/>
            </a:endParaRPr>
          </a:p>
          <a:p>
            <a:pPr marL="0" indent="0">
              <a:lnSpc>
                <a:spcPct val="115000"/>
              </a:lnSpc>
              <a:spcBef>
                <a:spcPts val="0"/>
              </a:spcBef>
              <a:spcAft>
                <a:spcPts val="1000"/>
              </a:spcAft>
              <a:buNone/>
            </a:pPr>
            <a:endParaRPr lang="en-US" dirty="0" smtClean="0">
              <a:solidFill>
                <a:srgbClr val="602E04"/>
              </a:solidFill>
              <a:ea typeface="Calibri"/>
              <a:cs typeface="Times New Roman"/>
            </a:endParaRPr>
          </a:p>
          <a:p>
            <a:pPr marL="0" marR="0">
              <a:lnSpc>
                <a:spcPct val="115000"/>
              </a:lnSpc>
              <a:spcBef>
                <a:spcPts val="0"/>
              </a:spcBef>
              <a:spcAft>
                <a:spcPts val="1000"/>
              </a:spcAft>
            </a:pPr>
            <a:endParaRPr lang="en-US" dirty="0">
              <a:ea typeface="Calibri"/>
              <a:cs typeface="Times New Roman"/>
            </a:endParaRPr>
          </a:p>
          <a:p>
            <a:endParaRPr lang="en-US"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24</a:t>
            </a:fld>
            <a:endParaRPr lang="en-US"/>
          </a:p>
        </p:txBody>
      </p:sp>
    </p:spTree>
    <p:extLst>
      <p:ext uri="{BB962C8B-B14F-4D97-AF65-F5344CB8AC3E}">
        <p14:creationId xmlns:p14="http://schemas.microsoft.com/office/powerpoint/2010/main" val="24946560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602E04"/>
                </a:solidFill>
                <a:ea typeface="Calibri"/>
                <a:cs typeface="Times New Roman"/>
              </a:rPr>
              <a:t>5.   </a:t>
            </a:r>
            <a:r>
              <a:rPr lang="en-US" b="1" i="1" dirty="0" smtClean="0">
                <a:solidFill>
                  <a:srgbClr val="602E04"/>
                </a:solidFill>
                <a:ea typeface="Calibri"/>
                <a:cs typeface="Times New Roman"/>
              </a:rPr>
              <a:t>Italic </a:t>
            </a:r>
            <a:r>
              <a:rPr lang="en-US" b="1" dirty="0" smtClean="0">
                <a:solidFill>
                  <a:srgbClr val="602E04"/>
                </a:solidFill>
                <a:ea typeface="Calibri"/>
                <a:cs typeface="Times New Roman"/>
              </a:rPr>
              <a:t>font style </a:t>
            </a:r>
            <a:endParaRPr lang="en-US" dirty="0">
              <a:solidFill>
                <a:srgbClr val="602E04"/>
              </a:solidFill>
            </a:endParaRPr>
          </a:p>
        </p:txBody>
      </p:sp>
      <p:sp>
        <p:nvSpPr>
          <p:cNvPr id="3" name="Content Placeholder 2"/>
          <p:cNvSpPr>
            <a:spLocks noGrp="1"/>
          </p:cNvSpPr>
          <p:nvPr>
            <p:ph idx="1"/>
          </p:nvPr>
        </p:nvSpPr>
        <p:spPr>
          <a:xfrm>
            <a:off x="457200" y="1981200"/>
            <a:ext cx="8229600" cy="4525963"/>
          </a:xfrm>
        </p:spPr>
        <p:txBody>
          <a:bodyPr>
            <a:normAutofit/>
          </a:bodyPr>
          <a:lstStyle/>
          <a:p>
            <a:pPr marL="357188" marR="0" indent="-357188">
              <a:lnSpc>
                <a:spcPct val="115000"/>
              </a:lnSpc>
              <a:spcBef>
                <a:spcPts val="0"/>
              </a:spcBef>
              <a:spcAft>
                <a:spcPts val="1000"/>
              </a:spcAft>
            </a:pPr>
            <a:r>
              <a:rPr lang="en-US" sz="3600" b="1" i="1" dirty="0" smtClean="0">
                <a:ea typeface="Calibri"/>
                <a:cs typeface="Times New Roman"/>
              </a:rPr>
              <a:t>Italics</a:t>
            </a:r>
            <a:r>
              <a:rPr lang="en-US" sz="3600" b="1" dirty="0" smtClean="0">
                <a:ea typeface="Calibri"/>
                <a:cs typeface="Times New Roman"/>
              </a:rPr>
              <a:t> should </a:t>
            </a:r>
            <a:r>
              <a:rPr lang="en-US" sz="3600" b="1" dirty="0">
                <a:ea typeface="Calibri"/>
                <a:cs typeface="Times New Roman"/>
              </a:rPr>
              <a:t>be avoided IF POSSIBLE</a:t>
            </a:r>
            <a:r>
              <a:rPr lang="en-US" sz="3600" b="1" dirty="0" smtClean="0">
                <a:ea typeface="Calibri"/>
                <a:cs typeface="Times New Roman"/>
              </a:rPr>
              <a:t>.</a:t>
            </a:r>
          </a:p>
          <a:p>
            <a:pPr marL="0" marR="0" indent="0">
              <a:lnSpc>
                <a:spcPct val="115000"/>
              </a:lnSpc>
              <a:spcBef>
                <a:spcPts val="0"/>
              </a:spcBef>
              <a:spcAft>
                <a:spcPts val="1000"/>
              </a:spcAft>
              <a:buNone/>
            </a:pPr>
            <a:endParaRPr lang="en-US" sz="3600" dirty="0">
              <a:ea typeface="Calibri"/>
              <a:cs typeface="Times New Roman"/>
            </a:endParaRPr>
          </a:p>
          <a:p>
            <a:pPr marL="357188" marR="0" indent="-357188">
              <a:lnSpc>
                <a:spcPct val="115000"/>
              </a:lnSpc>
              <a:spcBef>
                <a:spcPts val="0"/>
              </a:spcBef>
              <a:spcAft>
                <a:spcPts val="1000"/>
              </a:spcAft>
            </a:pPr>
            <a:r>
              <a:rPr lang="en-US" sz="3600" b="1" dirty="0" smtClean="0">
                <a:ea typeface="Calibri"/>
                <a:cs typeface="Times New Roman"/>
              </a:rPr>
              <a:t>“</a:t>
            </a:r>
            <a:r>
              <a:rPr lang="en-US" sz="3600" b="1" dirty="0">
                <a:ea typeface="Calibri"/>
                <a:cs typeface="Times New Roman"/>
              </a:rPr>
              <a:t>Italics” style (for low vision people) </a:t>
            </a:r>
            <a:r>
              <a:rPr lang="en-US" sz="3600" b="1" dirty="0" smtClean="0">
                <a:ea typeface="Calibri"/>
                <a:cs typeface="Times New Roman"/>
              </a:rPr>
              <a:t>are </a:t>
            </a:r>
            <a:r>
              <a:rPr lang="en-US" sz="3600" b="1" dirty="0">
                <a:ea typeface="Calibri"/>
                <a:cs typeface="Times New Roman"/>
              </a:rPr>
              <a:t>very difficult to read.</a:t>
            </a:r>
            <a:endParaRPr lang="en-US" sz="3600" dirty="0">
              <a:ea typeface="Calibri"/>
              <a:cs typeface="Times New Roman"/>
            </a:endParaRPr>
          </a:p>
          <a:p>
            <a:endParaRPr lang="en-US" sz="3600"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25</a:t>
            </a:fld>
            <a:endParaRPr lang="en-US"/>
          </a:p>
        </p:txBody>
      </p:sp>
    </p:spTree>
    <p:extLst>
      <p:ext uri="{BB962C8B-B14F-4D97-AF65-F5344CB8AC3E}">
        <p14:creationId xmlns:p14="http://schemas.microsoft.com/office/powerpoint/2010/main" val="15873989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ea typeface="Calibri"/>
                <a:cs typeface="Times New Roman"/>
              </a:rPr>
              <a:t>What can we use instead of </a:t>
            </a:r>
            <a:r>
              <a:rPr lang="en-US" b="1" i="1" dirty="0" smtClean="0">
                <a:ea typeface="Calibri"/>
                <a:cs typeface="Times New Roman"/>
              </a:rPr>
              <a:t>Italics</a:t>
            </a:r>
            <a:r>
              <a:rPr lang="en-US" b="1" dirty="0" smtClean="0">
                <a:ea typeface="Calibri"/>
                <a:cs typeface="Times New Roman"/>
              </a:rPr>
              <a:t>? </a:t>
            </a:r>
            <a:endParaRPr lang="en-US" dirty="0"/>
          </a:p>
        </p:txBody>
      </p:sp>
      <p:sp>
        <p:nvSpPr>
          <p:cNvPr id="3" name="Content Placeholder 2"/>
          <p:cNvSpPr>
            <a:spLocks noGrp="1"/>
          </p:cNvSpPr>
          <p:nvPr>
            <p:ph idx="1"/>
          </p:nvPr>
        </p:nvSpPr>
        <p:spPr>
          <a:xfrm>
            <a:off x="381000" y="2057400"/>
            <a:ext cx="8229600" cy="4525963"/>
          </a:xfrm>
        </p:spPr>
        <p:txBody>
          <a:bodyPr>
            <a:noAutofit/>
          </a:bodyPr>
          <a:lstStyle/>
          <a:p>
            <a:pPr marR="0" indent="-685800">
              <a:lnSpc>
                <a:spcPct val="115000"/>
              </a:lnSpc>
              <a:spcBef>
                <a:spcPts val="0"/>
              </a:spcBef>
              <a:spcAft>
                <a:spcPts val="1000"/>
              </a:spcAft>
              <a:tabLst>
                <a:tab pos="449263" algn="l"/>
              </a:tabLst>
            </a:pPr>
            <a:r>
              <a:rPr lang="en-US" sz="3600" dirty="0" smtClean="0">
                <a:ea typeface="Calibri"/>
                <a:cs typeface="Times New Roman"/>
              </a:rPr>
              <a:t>Better Choices: </a:t>
            </a:r>
            <a:r>
              <a:rPr lang="en-US" sz="3600" b="1" dirty="0" smtClean="0">
                <a:ea typeface="Calibri"/>
                <a:cs typeface="Times New Roman"/>
              </a:rPr>
              <a:t>bold </a:t>
            </a:r>
            <a:r>
              <a:rPr lang="en-US" sz="3600" b="1" dirty="0">
                <a:ea typeface="Calibri"/>
                <a:cs typeface="Times New Roman"/>
              </a:rPr>
              <a:t>the quotation </a:t>
            </a:r>
            <a:r>
              <a:rPr lang="en-US" sz="3600" dirty="0">
                <a:ea typeface="Calibri"/>
                <a:cs typeface="Times New Roman"/>
              </a:rPr>
              <a:t>or </a:t>
            </a:r>
            <a:r>
              <a:rPr lang="en-US" sz="3600" u="sng" dirty="0" smtClean="0">
                <a:ea typeface="Calibri"/>
                <a:cs typeface="Times New Roman"/>
              </a:rPr>
              <a:t>underlining</a:t>
            </a:r>
            <a:r>
              <a:rPr lang="en-US" sz="3600" dirty="0" smtClean="0">
                <a:ea typeface="Calibri"/>
                <a:cs typeface="Times New Roman"/>
              </a:rPr>
              <a:t>, or use a different color (e.g. </a:t>
            </a:r>
            <a:r>
              <a:rPr lang="en-US" sz="3600" b="1" dirty="0" smtClean="0">
                <a:solidFill>
                  <a:srgbClr val="853F05"/>
                </a:solidFill>
                <a:ea typeface="Calibri"/>
                <a:cs typeface="Times New Roman"/>
              </a:rPr>
              <a:t>dark brown </a:t>
            </a:r>
            <a:r>
              <a:rPr lang="en-US" sz="3600" dirty="0" smtClean="0">
                <a:ea typeface="Calibri"/>
                <a:cs typeface="Times New Roman"/>
              </a:rPr>
              <a:t>or</a:t>
            </a:r>
            <a:r>
              <a:rPr lang="en-US" sz="3600" dirty="0" smtClean="0">
                <a:solidFill>
                  <a:srgbClr val="602E04"/>
                </a:solidFill>
                <a:ea typeface="Calibri"/>
                <a:cs typeface="Times New Roman"/>
              </a:rPr>
              <a:t> </a:t>
            </a:r>
            <a:r>
              <a:rPr lang="en-US" sz="3600" b="1" dirty="0" smtClean="0">
                <a:solidFill>
                  <a:srgbClr val="002060"/>
                </a:solidFill>
                <a:ea typeface="Calibri"/>
                <a:cs typeface="Times New Roman"/>
              </a:rPr>
              <a:t>blue, </a:t>
            </a:r>
            <a:r>
              <a:rPr lang="en-US" sz="3600" b="1" dirty="0" smtClean="0">
                <a:solidFill>
                  <a:srgbClr val="7030A0"/>
                </a:solidFill>
                <a:ea typeface="Calibri"/>
                <a:cs typeface="Times New Roman"/>
              </a:rPr>
              <a:t>purple</a:t>
            </a:r>
            <a:r>
              <a:rPr lang="en-US" sz="3600" dirty="0" smtClean="0">
                <a:ea typeface="Calibri"/>
                <a:cs typeface="Times New Roman"/>
              </a:rPr>
              <a:t>) instead of </a:t>
            </a:r>
            <a:r>
              <a:rPr lang="en-US" sz="3600" i="1" dirty="0" smtClean="0">
                <a:ea typeface="Calibri"/>
                <a:cs typeface="Times New Roman"/>
              </a:rPr>
              <a:t>Italics.</a:t>
            </a:r>
          </a:p>
          <a:p>
            <a:pPr marL="0" marR="0" indent="0">
              <a:lnSpc>
                <a:spcPct val="115000"/>
              </a:lnSpc>
              <a:spcBef>
                <a:spcPts val="0"/>
              </a:spcBef>
              <a:spcAft>
                <a:spcPts val="1000"/>
              </a:spcAft>
              <a:buNone/>
              <a:tabLst>
                <a:tab pos="449263" algn="l"/>
              </a:tabLst>
            </a:pPr>
            <a:endParaRPr lang="en-US" sz="3600" i="1" dirty="0" smtClean="0">
              <a:ea typeface="Calibri"/>
              <a:cs typeface="Times New Roman"/>
            </a:endParaRPr>
          </a:p>
          <a:p>
            <a:pPr marL="0" marR="0">
              <a:lnSpc>
                <a:spcPct val="115000"/>
              </a:lnSpc>
              <a:spcBef>
                <a:spcPts val="0"/>
              </a:spcBef>
              <a:spcAft>
                <a:spcPts val="1000"/>
              </a:spcAft>
            </a:pPr>
            <a:r>
              <a:rPr lang="en-US" sz="3600" i="1" dirty="0" smtClean="0">
                <a:ea typeface="Calibri"/>
                <a:cs typeface="Times New Roman"/>
              </a:rPr>
              <a:t>“</a:t>
            </a:r>
            <a:r>
              <a:rPr lang="en-US" sz="3600" dirty="0" smtClean="0">
                <a:ea typeface="Calibri"/>
                <a:cs typeface="Times New Roman"/>
              </a:rPr>
              <a:t>Enclosing in quotation marks”  </a:t>
            </a:r>
            <a:endParaRPr lang="en-US" sz="3600"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26</a:t>
            </a:fld>
            <a:endParaRPr lang="en-US"/>
          </a:p>
        </p:txBody>
      </p:sp>
    </p:spTree>
    <p:extLst>
      <p:ext uri="{BB962C8B-B14F-4D97-AF65-F5344CB8AC3E}">
        <p14:creationId xmlns:p14="http://schemas.microsoft.com/office/powerpoint/2010/main" val="21352949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115000"/>
              </a:lnSpc>
              <a:spcBef>
                <a:spcPts val="0"/>
              </a:spcBef>
              <a:spcAft>
                <a:spcPts val="1000"/>
              </a:spcAft>
            </a:pPr>
            <a:r>
              <a:rPr lang="en-US" b="1" dirty="0">
                <a:ea typeface="Calibri"/>
                <a:cs typeface="Times New Roman"/>
              </a:rPr>
              <a:t>Example</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457200" y="1600200"/>
            <a:ext cx="8382000" cy="4525963"/>
          </a:xfrm>
        </p:spPr>
        <p:txBody>
          <a:bodyPr/>
          <a:lstStyle/>
          <a:p>
            <a:pPr marL="0" marR="0" indent="0">
              <a:lnSpc>
                <a:spcPct val="115000"/>
              </a:lnSpc>
              <a:spcBef>
                <a:spcPts val="0"/>
              </a:spcBef>
              <a:spcAft>
                <a:spcPts val="1000"/>
              </a:spcAft>
              <a:buNone/>
            </a:pPr>
            <a:r>
              <a:rPr lang="en-US" sz="4400" b="1" i="1" dirty="0">
                <a:ea typeface="Calibri"/>
                <a:cs typeface="Times New Roman"/>
              </a:rPr>
              <a:t>We are born capable of learning</a:t>
            </a:r>
            <a:r>
              <a:rPr lang="en-US" sz="4400" i="1" dirty="0">
                <a:ea typeface="Calibri"/>
                <a:cs typeface="Times New Roman"/>
              </a:rPr>
              <a:t>.</a:t>
            </a:r>
            <a:endParaRPr lang="en-US" sz="2800" i="1" dirty="0">
              <a:ea typeface="Calibri"/>
              <a:cs typeface="Times New Roman"/>
            </a:endParaRPr>
          </a:p>
          <a:p>
            <a:pPr marL="0" marR="0" indent="0">
              <a:lnSpc>
                <a:spcPct val="115000"/>
              </a:lnSpc>
              <a:spcBef>
                <a:spcPts val="0"/>
              </a:spcBef>
              <a:spcAft>
                <a:spcPts val="1000"/>
              </a:spcAft>
              <a:buNone/>
            </a:pPr>
            <a:r>
              <a:rPr lang="en-US" b="1" dirty="0">
                <a:ea typeface="Calibri"/>
                <a:cs typeface="Times New Roman"/>
              </a:rPr>
              <a:t>—JEAN-JACQUES </a:t>
            </a:r>
            <a:r>
              <a:rPr lang="en-US" b="1" dirty="0" smtClean="0">
                <a:ea typeface="Calibri"/>
                <a:cs typeface="Times New Roman"/>
              </a:rPr>
              <a:t>ROUSSEAU</a:t>
            </a:r>
            <a:endParaRPr lang="en-US" i="1" dirty="0" smtClean="0">
              <a:ea typeface="Calibri"/>
              <a:cs typeface="Times New Roman"/>
            </a:endParaRPr>
          </a:p>
          <a:p>
            <a:pPr marL="0" marR="0" indent="0">
              <a:lnSpc>
                <a:spcPct val="115000"/>
              </a:lnSpc>
              <a:spcBef>
                <a:spcPts val="0"/>
              </a:spcBef>
              <a:spcAft>
                <a:spcPts val="1000"/>
              </a:spcAft>
              <a:buNone/>
            </a:pPr>
            <a:r>
              <a:rPr lang="en-US" i="1" dirty="0" smtClean="0">
                <a:ea typeface="Calibri"/>
                <a:cs typeface="Times New Roman"/>
              </a:rPr>
              <a:t>Swiss-Born </a:t>
            </a:r>
            <a:r>
              <a:rPr lang="en-US" i="1" dirty="0">
                <a:ea typeface="Calibri"/>
                <a:cs typeface="Times New Roman"/>
              </a:rPr>
              <a:t>French Philosopher, 18th Century</a:t>
            </a:r>
            <a:endParaRPr lang="en-US" sz="1800" dirty="0">
              <a:ea typeface="Calibri"/>
              <a:cs typeface="Times New Roman"/>
            </a:endParaRPr>
          </a:p>
          <a:p>
            <a:endParaRPr lang="en-US"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27</a:t>
            </a:fld>
            <a:endParaRPr lang="en-US"/>
          </a:p>
        </p:txBody>
      </p:sp>
    </p:spTree>
    <p:extLst>
      <p:ext uri="{BB962C8B-B14F-4D97-AF65-F5344CB8AC3E}">
        <p14:creationId xmlns:p14="http://schemas.microsoft.com/office/powerpoint/2010/main" val="156826881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nSpc>
                <a:spcPct val="115000"/>
              </a:lnSpc>
              <a:spcBef>
                <a:spcPts val="0"/>
              </a:spcBef>
              <a:spcAft>
                <a:spcPts val="1000"/>
              </a:spcAft>
            </a:pPr>
            <a:r>
              <a:rPr lang="en-US" b="1" dirty="0">
                <a:ea typeface="Calibri"/>
                <a:cs typeface="Times New Roman"/>
              </a:rPr>
              <a:t>Example</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457200" y="1600200"/>
            <a:ext cx="8382000" cy="4525963"/>
          </a:xfrm>
        </p:spPr>
        <p:txBody>
          <a:bodyPr/>
          <a:lstStyle/>
          <a:p>
            <a:pPr marL="357188" marR="0" indent="-357188">
              <a:lnSpc>
                <a:spcPct val="115000"/>
              </a:lnSpc>
              <a:spcBef>
                <a:spcPts val="0"/>
              </a:spcBef>
              <a:spcAft>
                <a:spcPts val="1000"/>
              </a:spcAft>
              <a:buNone/>
            </a:pPr>
            <a:r>
              <a:rPr lang="en-US" sz="4400" b="1" dirty="0" smtClean="0">
                <a:solidFill>
                  <a:srgbClr val="7030A0"/>
                </a:solidFill>
                <a:ea typeface="Calibri"/>
                <a:cs typeface="Times New Roman"/>
              </a:rPr>
              <a:t>"We </a:t>
            </a:r>
            <a:r>
              <a:rPr lang="en-US" sz="4400" b="1" dirty="0">
                <a:solidFill>
                  <a:srgbClr val="7030A0"/>
                </a:solidFill>
                <a:ea typeface="Calibri"/>
                <a:cs typeface="Times New Roman"/>
              </a:rPr>
              <a:t>are born capable of </a:t>
            </a:r>
            <a:r>
              <a:rPr lang="en-US" sz="4400" b="1" dirty="0" smtClean="0">
                <a:solidFill>
                  <a:srgbClr val="7030A0"/>
                </a:solidFill>
                <a:ea typeface="Calibri"/>
                <a:cs typeface="Times New Roman"/>
              </a:rPr>
              <a:t>learning"</a:t>
            </a:r>
            <a:r>
              <a:rPr lang="en-US" sz="4400" i="1" dirty="0" smtClean="0">
                <a:solidFill>
                  <a:srgbClr val="7030A0"/>
                </a:solidFill>
                <a:ea typeface="Calibri"/>
                <a:cs typeface="Times New Roman"/>
              </a:rPr>
              <a:t>.</a:t>
            </a:r>
            <a:endParaRPr lang="en-US" sz="2800" i="1" dirty="0">
              <a:solidFill>
                <a:srgbClr val="7030A0"/>
              </a:solidFill>
              <a:ea typeface="Calibri"/>
              <a:cs typeface="Times New Roman"/>
            </a:endParaRPr>
          </a:p>
          <a:p>
            <a:pPr marL="0" marR="0" indent="0">
              <a:lnSpc>
                <a:spcPct val="115000"/>
              </a:lnSpc>
              <a:spcBef>
                <a:spcPts val="0"/>
              </a:spcBef>
              <a:spcAft>
                <a:spcPts val="1000"/>
              </a:spcAft>
              <a:buNone/>
            </a:pPr>
            <a:r>
              <a:rPr lang="en-US" b="1" dirty="0">
                <a:ea typeface="Calibri"/>
                <a:cs typeface="Times New Roman"/>
              </a:rPr>
              <a:t>—JEAN-JACQUES </a:t>
            </a:r>
            <a:r>
              <a:rPr lang="en-US" b="1" dirty="0" smtClean="0">
                <a:ea typeface="Calibri"/>
                <a:cs typeface="Times New Roman"/>
              </a:rPr>
              <a:t>ROUSSEAU</a:t>
            </a:r>
            <a:endParaRPr lang="en-US" i="1" dirty="0" smtClean="0">
              <a:ea typeface="Calibri"/>
              <a:cs typeface="Times New Roman"/>
            </a:endParaRPr>
          </a:p>
          <a:p>
            <a:pPr marL="0" marR="0" indent="0">
              <a:lnSpc>
                <a:spcPct val="115000"/>
              </a:lnSpc>
              <a:spcBef>
                <a:spcPts val="0"/>
              </a:spcBef>
              <a:spcAft>
                <a:spcPts val="1000"/>
              </a:spcAft>
              <a:buNone/>
            </a:pPr>
            <a:r>
              <a:rPr lang="en-US" dirty="0" smtClean="0">
                <a:ea typeface="Calibri"/>
                <a:cs typeface="Times New Roman"/>
              </a:rPr>
              <a:t>Swiss-Born </a:t>
            </a:r>
            <a:r>
              <a:rPr lang="en-US" dirty="0">
                <a:ea typeface="Calibri"/>
                <a:cs typeface="Times New Roman"/>
              </a:rPr>
              <a:t>French Philosopher, 18th Century</a:t>
            </a:r>
            <a:endParaRPr lang="en-US" sz="1800" dirty="0">
              <a:ea typeface="Calibri"/>
              <a:cs typeface="Times New Roman"/>
            </a:endParaRPr>
          </a:p>
          <a:p>
            <a:endParaRPr lang="en-US"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28</a:t>
            </a:fld>
            <a:endParaRPr lang="en-US"/>
          </a:p>
        </p:txBody>
      </p:sp>
    </p:spTree>
    <p:extLst>
      <p:ext uri="{BB962C8B-B14F-4D97-AF65-F5344CB8AC3E}">
        <p14:creationId xmlns:p14="http://schemas.microsoft.com/office/powerpoint/2010/main" val="258821595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6" y="228600"/>
            <a:ext cx="8991600" cy="1143000"/>
          </a:xfrm>
        </p:spPr>
        <p:txBody>
          <a:bodyPr>
            <a:noAutofit/>
          </a:bodyPr>
          <a:lstStyle/>
          <a:p>
            <a:pPr marL="0" marR="0" algn="l">
              <a:lnSpc>
                <a:spcPct val="115000"/>
              </a:lnSpc>
              <a:spcBef>
                <a:spcPts val="0"/>
              </a:spcBef>
              <a:spcAft>
                <a:spcPts val="1000"/>
              </a:spcAft>
            </a:pPr>
            <a:r>
              <a:rPr lang="en-US" b="1" dirty="0" smtClean="0">
                <a:solidFill>
                  <a:srgbClr val="602E04"/>
                </a:solidFill>
                <a:ea typeface="Calibri"/>
                <a:cs typeface="Times New Roman"/>
              </a:rPr>
              <a:t>6.  </a:t>
            </a:r>
            <a:r>
              <a:rPr lang="en-US" b="1" dirty="0">
                <a:solidFill>
                  <a:srgbClr val="602E04"/>
                </a:solidFill>
                <a:ea typeface="Calibri"/>
                <a:cs typeface="Times New Roman"/>
              </a:rPr>
              <a:t>Use of colors for </a:t>
            </a:r>
            <a:r>
              <a:rPr lang="en-US" b="1" u="sng" dirty="0" smtClean="0">
                <a:solidFill>
                  <a:srgbClr val="602E04"/>
                </a:solidFill>
                <a:ea typeface="Calibri"/>
                <a:cs typeface="Times New Roman"/>
              </a:rPr>
              <a:t>text</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457200" y="1371600"/>
            <a:ext cx="8763000" cy="5029200"/>
          </a:xfrm>
        </p:spPr>
        <p:txBody>
          <a:bodyPr>
            <a:noAutofit/>
          </a:bodyPr>
          <a:lstStyle/>
          <a:p>
            <a:pPr marL="357188" marR="0" indent="-357188">
              <a:lnSpc>
                <a:spcPct val="115000"/>
              </a:lnSpc>
              <a:spcBef>
                <a:spcPts val="0"/>
              </a:spcBef>
              <a:spcAft>
                <a:spcPts val="1000"/>
              </a:spcAft>
            </a:pPr>
            <a:r>
              <a:rPr lang="en-US" sz="4000" b="1" dirty="0" smtClean="0">
                <a:solidFill>
                  <a:srgbClr val="C00000"/>
                </a:solidFill>
                <a:ea typeface="Calibri"/>
                <a:cs typeface="Times New Roman"/>
              </a:rPr>
              <a:t>Red</a:t>
            </a:r>
            <a:r>
              <a:rPr lang="en-US" sz="4000" b="1" dirty="0">
                <a:ea typeface="Calibri"/>
                <a:cs typeface="Times New Roman"/>
              </a:rPr>
              <a:t>/</a:t>
            </a:r>
            <a:r>
              <a:rPr lang="en-US" sz="4000" b="1" dirty="0" smtClean="0">
                <a:solidFill>
                  <a:srgbClr val="00B050"/>
                </a:solidFill>
                <a:ea typeface="Calibri"/>
                <a:cs typeface="Times New Roman"/>
              </a:rPr>
              <a:t>green</a:t>
            </a:r>
            <a:r>
              <a:rPr lang="en-US" sz="4000" b="1" dirty="0" smtClean="0">
                <a:ea typeface="Calibri"/>
                <a:cs typeface="Times New Roman"/>
              </a:rPr>
              <a:t> and </a:t>
            </a:r>
            <a:r>
              <a:rPr lang="en-US" sz="4000" b="1" dirty="0" smtClean="0">
                <a:solidFill>
                  <a:srgbClr val="00B0F0"/>
                </a:solidFill>
                <a:ea typeface="Calibri"/>
                <a:cs typeface="Times New Roman"/>
              </a:rPr>
              <a:t>blue</a:t>
            </a:r>
            <a:r>
              <a:rPr lang="en-US" sz="4000" b="1" dirty="0" smtClean="0">
                <a:ea typeface="Calibri"/>
                <a:cs typeface="Times New Roman"/>
              </a:rPr>
              <a:t>/</a:t>
            </a:r>
            <a:r>
              <a:rPr lang="en-US" sz="4000" b="1" spc="50" dirty="0" smtClean="0">
                <a:ln w="9525" cmpd="sng">
                  <a:solidFill>
                    <a:schemeClr val="accent1"/>
                  </a:solidFill>
                  <a:prstDash val="solid"/>
                </a:ln>
                <a:solidFill>
                  <a:srgbClr val="FFFF00"/>
                </a:solidFill>
                <a:effectLst>
                  <a:glow rad="38100">
                    <a:schemeClr val="accent1">
                      <a:alpha val="40000"/>
                    </a:schemeClr>
                  </a:glow>
                </a:effectLst>
                <a:ea typeface="Calibri"/>
                <a:cs typeface="Times New Roman"/>
              </a:rPr>
              <a:t>yellow</a:t>
            </a:r>
            <a:r>
              <a:rPr lang="en-US" sz="4000" b="1" dirty="0" smtClean="0">
                <a:ea typeface="Calibri"/>
                <a:cs typeface="Times New Roman"/>
              </a:rPr>
              <a:t>  combinations </a:t>
            </a:r>
            <a:r>
              <a:rPr lang="en-US" sz="4000" b="1" u="sng" dirty="0" smtClean="0">
                <a:ea typeface="Calibri"/>
                <a:cs typeface="Times New Roman"/>
              </a:rPr>
              <a:t>should </a:t>
            </a:r>
            <a:r>
              <a:rPr lang="en-US" sz="4000" b="1" u="sng" dirty="0">
                <a:ea typeface="Calibri"/>
                <a:cs typeface="Times New Roman"/>
              </a:rPr>
              <a:t>be avoided</a:t>
            </a:r>
            <a:r>
              <a:rPr lang="en-US" sz="4000" b="1" dirty="0">
                <a:ea typeface="Calibri"/>
                <a:cs typeface="Times New Roman"/>
              </a:rPr>
              <a:t>. </a:t>
            </a:r>
            <a:r>
              <a:rPr lang="en-US" sz="1000" b="1" dirty="0">
                <a:ea typeface="Calibri"/>
                <a:cs typeface="Times New Roman"/>
                <a:hlinkClick r:id="rId2" action="ppaction://hlinkpres?slideindex=1&amp;slidetitle="/>
              </a:rPr>
              <a:t>http://www.color-blindness.com/coblis-color-blindness-simulator/</a:t>
            </a:r>
            <a:endParaRPr lang="en-US" sz="1000" b="1" dirty="0" smtClean="0">
              <a:ea typeface="Calibri"/>
              <a:cs typeface="Times New Roman"/>
            </a:endParaRPr>
          </a:p>
          <a:p>
            <a:pPr marL="0" marR="0" indent="0">
              <a:lnSpc>
                <a:spcPct val="115000"/>
              </a:lnSpc>
              <a:spcBef>
                <a:spcPts val="0"/>
              </a:spcBef>
              <a:spcAft>
                <a:spcPts val="1000"/>
              </a:spcAft>
              <a:buNone/>
            </a:pPr>
            <a:endParaRPr lang="en-US" sz="4000" dirty="0">
              <a:ea typeface="Calibri"/>
              <a:cs typeface="Times New Roman"/>
            </a:endParaRPr>
          </a:p>
          <a:p>
            <a:pPr marL="0" marR="0">
              <a:lnSpc>
                <a:spcPct val="115000"/>
              </a:lnSpc>
              <a:spcBef>
                <a:spcPts val="0"/>
              </a:spcBef>
              <a:spcAft>
                <a:spcPts val="1000"/>
              </a:spcAft>
            </a:pPr>
            <a:r>
              <a:rPr lang="en-US" sz="4000" b="1" dirty="0">
                <a:ea typeface="Calibri"/>
                <a:cs typeface="Times New Roman"/>
              </a:rPr>
              <a:t>Better choices are </a:t>
            </a:r>
            <a:endParaRPr lang="en-US" sz="4000" b="1" dirty="0" smtClean="0">
              <a:ea typeface="Calibri"/>
              <a:cs typeface="Times New Roman"/>
            </a:endParaRPr>
          </a:p>
          <a:p>
            <a:pPr marL="0" indent="0">
              <a:lnSpc>
                <a:spcPct val="115000"/>
              </a:lnSpc>
              <a:spcBef>
                <a:spcPts val="0"/>
              </a:spcBef>
              <a:spcAft>
                <a:spcPts val="1000"/>
              </a:spcAft>
              <a:buNone/>
            </a:pPr>
            <a:r>
              <a:rPr lang="en-US" sz="4000" b="1" dirty="0" smtClean="0">
                <a:solidFill>
                  <a:srgbClr val="672D93"/>
                </a:solidFill>
                <a:ea typeface="Calibri"/>
                <a:cs typeface="Times New Roman"/>
              </a:rPr>
              <a:t>  - dark </a:t>
            </a:r>
            <a:r>
              <a:rPr lang="en-US" sz="4000" b="1" dirty="0">
                <a:solidFill>
                  <a:srgbClr val="672D93"/>
                </a:solidFill>
                <a:ea typeface="Calibri"/>
                <a:cs typeface="Times New Roman"/>
              </a:rPr>
              <a:t>purple</a:t>
            </a:r>
            <a:r>
              <a:rPr lang="en-US" sz="4000" b="1" dirty="0">
                <a:ea typeface="Calibri"/>
                <a:cs typeface="Times New Roman"/>
              </a:rPr>
              <a:t> or</a:t>
            </a:r>
          </a:p>
          <a:p>
            <a:pPr marL="0" indent="0">
              <a:lnSpc>
                <a:spcPct val="115000"/>
              </a:lnSpc>
              <a:spcBef>
                <a:spcPts val="0"/>
              </a:spcBef>
              <a:spcAft>
                <a:spcPts val="1000"/>
              </a:spcAft>
              <a:buNone/>
            </a:pPr>
            <a:r>
              <a:rPr lang="en-US" sz="4000" b="1" dirty="0" smtClean="0">
                <a:solidFill>
                  <a:srgbClr val="853F05"/>
                </a:solidFill>
                <a:ea typeface="Calibri"/>
                <a:cs typeface="Times New Roman"/>
              </a:rPr>
              <a:t>  - dark </a:t>
            </a:r>
            <a:r>
              <a:rPr lang="en-US" sz="4000" b="1" dirty="0">
                <a:solidFill>
                  <a:srgbClr val="853F05"/>
                </a:solidFill>
                <a:ea typeface="Calibri"/>
                <a:cs typeface="Times New Roman"/>
              </a:rPr>
              <a:t>brown </a:t>
            </a:r>
            <a:r>
              <a:rPr lang="en-US" sz="4000" b="1" dirty="0" smtClean="0">
                <a:ea typeface="Calibri"/>
                <a:cs typeface="Times New Roman"/>
              </a:rPr>
              <a:t>or </a:t>
            </a:r>
            <a:r>
              <a:rPr lang="en-US" sz="4000" b="1" dirty="0" smtClean="0">
                <a:solidFill>
                  <a:srgbClr val="002060"/>
                </a:solidFill>
                <a:ea typeface="Calibri"/>
                <a:cs typeface="Times New Roman"/>
              </a:rPr>
              <a:t>dark blue </a:t>
            </a:r>
            <a:endParaRPr lang="en-US" sz="4000" b="1" dirty="0">
              <a:solidFill>
                <a:srgbClr val="002060"/>
              </a:solidFill>
              <a:ea typeface="Calibri"/>
              <a:cs typeface="Times New Roman"/>
            </a:endParaRPr>
          </a:p>
          <a:p>
            <a:pPr marL="0" marR="0">
              <a:lnSpc>
                <a:spcPct val="115000"/>
              </a:lnSpc>
              <a:spcBef>
                <a:spcPts val="0"/>
              </a:spcBef>
              <a:spcAft>
                <a:spcPts val="1000"/>
              </a:spcAft>
            </a:pPr>
            <a:endParaRPr lang="en-US" sz="4000" dirty="0">
              <a:ea typeface="Calibri"/>
              <a:cs typeface="Times New Roman"/>
            </a:endParaRPr>
          </a:p>
          <a:p>
            <a:endParaRPr lang="en-US" sz="3600"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29</a:t>
            </a:fld>
            <a:endParaRPr lang="en-US"/>
          </a:p>
        </p:txBody>
      </p:sp>
    </p:spTree>
    <p:extLst>
      <p:ext uri="{BB962C8B-B14F-4D97-AF65-F5344CB8AC3E}">
        <p14:creationId xmlns:p14="http://schemas.microsoft.com/office/powerpoint/2010/main" val="32312035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rmAutofit fontScale="90000"/>
          </a:bodyPr>
          <a:lstStyle/>
          <a:p>
            <a:r>
              <a:rPr lang="en-US" b="1" dirty="0" smtClean="0">
                <a:ea typeface="Calibri"/>
                <a:cs typeface="Times New Roman"/>
              </a:rPr>
              <a:t>What Does </a:t>
            </a:r>
            <a:r>
              <a:rPr lang="en-US" b="1" dirty="0" smtClean="0">
                <a:solidFill>
                  <a:srgbClr val="602E04"/>
                </a:solidFill>
                <a:ea typeface="Calibri"/>
                <a:cs typeface="Times New Roman"/>
              </a:rPr>
              <a:t>Accessibility</a:t>
            </a:r>
            <a:r>
              <a:rPr lang="en-US" b="1" dirty="0" smtClean="0">
                <a:ea typeface="Calibri"/>
                <a:cs typeface="Times New Roman"/>
              </a:rPr>
              <a:t> of Power Point Presentations Mean?</a:t>
            </a:r>
            <a:r>
              <a:rPr lang="en-US" dirty="0" smtClean="0">
                <a:ea typeface="Calibri"/>
                <a:cs typeface="Times New Roman"/>
              </a:rPr>
              <a:t/>
            </a:r>
            <a:br>
              <a:rPr lang="en-US" dirty="0" smtClean="0">
                <a:ea typeface="Calibri"/>
                <a:cs typeface="Times New Roman"/>
              </a:rPr>
            </a:br>
            <a:endParaRPr lang="en-US" dirty="0"/>
          </a:p>
        </p:txBody>
      </p:sp>
      <p:sp>
        <p:nvSpPr>
          <p:cNvPr id="3" name="Content Placeholder 2"/>
          <p:cNvSpPr>
            <a:spLocks noGrp="1"/>
          </p:cNvSpPr>
          <p:nvPr>
            <p:ph idx="1"/>
          </p:nvPr>
        </p:nvSpPr>
        <p:spPr>
          <a:xfrm>
            <a:off x="533400" y="2667000"/>
            <a:ext cx="8229600" cy="3200400"/>
          </a:xfrm>
        </p:spPr>
        <p:txBody>
          <a:bodyPr>
            <a:normAutofit/>
          </a:bodyPr>
          <a:lstStyle/>
          <a:p>
            <a:pPr marL="0" marR="0">
              <a:lnSpc>
                <a:spcPct val="115000"/>
              </a:lnSpc>
              <a:spcBef>
                <a:spcPts val="0"/>
              </a:spcBef>
              <a:spcAft>
                <a:spcPts val="1000"/>
              </a:spcAft>
            </a:pPr>
            <a:r>
              <a:rPr lang="en-US" sz="3600" dirty="0" smtClean="0">
                <a:ea typeface="Calibri"/>
                <a:cs typeface="Times New Roman"/>
              </a:rPr>
              <a:t>…</a:t>
            </a:r>
            <a:r>
              <a:rPr lang="en-US" sz="3600" dirty="0">
                <a:ea typeface="Calibri"/>
                <a:cs typeface="Times New Roman"/>
              </a:rPr>
              <a:t>it means that </a:t>
            </a:r>
            <a:r>
              <a:rPr lang="en-US" sz="3600" dirty="0" smtClean="0">
                <a:ea typeface="Calibri"/>
                <a:cs typeface="Times New Roman"/>
              </a:rPr>
              <a:t>everyone, </a:t>
            </a:r>
            <a:r>
              <a:rPr lang="en-US" sz="3600" dirty="0">
                <a:ea typeface="Calibri"/>
                <a:cs typeface="Times New Roman"/>
              </a:rPr>
              <a:t>including the </a:t>
            </a:r>
            <a:r>
              <a:rPr lang="en-US" sz="3600" dirty="0" smtClean="0">
                <a:ea typeface="Calibri"/>
                <a:cs typeface="Times New Roman"/>
              </a:rPr>
              <a:t>people with visual disabilities </a:t>
            </a:r>
            <a:r>
              <a:rPr lang="en-US" sz="3600" dirty="0">
                <a:ea typeface="Calibri"/>
                <a:cs typeface="Times New Roman"/>
              </a:rPr>
              <a:t>can read and enjoy the content of the slides. </a:t>
            </a:r>
          </a:p>
          <a:p>
            <a:pPr marL="0" indent="0">
              <a:buNone/>
            </a:pPr>
            <a:endParaRPr lang="en-US" sz="3600"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3</a:t>
            </a:fld>
            <a:endParaRPr lang="en-US"/>
          </a:p>
        </p:txBody>
      </p:sp>
    </p:spTree>
    <p:extLst>
      <p:ext uri="{BB962C8B-B14F-4D97-AF65-F5344CB8AC3E}">
        <p14:creationId xmlns:p14="http://schemas.microsoft.com/office/powerpoint/2010/main" val="265982874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ages2.corriereobjects.it/methode_image/2017/01/31/Salute/Foto%20Salute%20-%20Trattate/foto3-Cards-kpbG-U43280377431472c2-593x443@Corriere-Web-Sezioni.jpg?v=2017020219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7548100"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numero diapositiva 1"/>
          <p:cNvSpPr>
            <a:spLocks noGrp="1"/>
          </p:cNvSpPr>
          <p:nvPr>
            <p:ph type="sldNum" sz="quarter" idx="12"/>
          </p:nvPr>
        </p:nvSpPr>
        <p:spPr/>
        <p:txBody>
          <a:bodyPr/>
          <a:lstStyle/>
          <a:p>
            <a:fld id="{15E3ACB2-0C72-418B-9057-06E7601BD84D}" type="slidenum">
              <a:rPr lang="en-US" smtClean="0"/>
              <a:t>30</a:t>
            </a:fld>
            <a:endParaRPr lang="en-US"/>
          </a:p>
        </p:txBody>
      </p:sp>
    </p:spTree>
    <p:extLst>
      <p:ext uri="{BB962C8B-B14F-4D97-AF65-F5344CB8AC3E}">
        <p14:creationId xmlns:p14="http://schemas.microsoft.com/office/powerpoint/2010/main" val="179444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 y="1066800"/>
            <a:ext cx="8828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mtClean="0">
                <a:solidFill>
                  <a:srgbClr val="000000"/>
                </a:solidFill>
                <a:latin typeface="Arial" panose="020B0604020202020204" pitchFamily="34" charset="0"/>
              </a:rPr>
              <a:t>Text and background should be of high contrast</a:t>
            </a:r>
            <a:r>
              <a:rPr lang="en-US" altLang="it-IT" sz="2400" smtClean="0">
                <a:solidFill>
                  <a:srgbClr val="000000"/>
                </a:solidFill>
              </a:rPr>
              <a:t>.</a:t>
            </a:r>
          </a:p>
        </p:txBody>
      </p:sp>
      <p:sp>
        <p:nvSpPr>
          <p:cNvPr id="20483" name="Text Box 3"/>
          <p:cNvSpPr txBox="1">
            <a:spLocks noChangeArrowheads="1"/>
          </p:cNvSpPr>
          <p:nvPr/>
        </p:nvSpPr>
        <p:spPr bwMode="auto">
          <a:xfrm>
            <a:off x="533400" y="2819400"/>
            <a:ext cx="7943850" cy="519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800" smtClean="0">
                <a:solidFill>
                  <a:srgbClr val="000000"/>
                </a:solidFill>
                <a:latin typeface="Arial" panose="020B0604020202020204" pitchFamily="34" charset="0"/>
              </a:rPr>
              <a:t>If the text is dark, the background should be light.</a:t>
            </a:r>
            <a:endParaRPr lang="en-US" altLang="it-IT" sz="2400" smtClean="0">
              <a:solidFill>
                <a:srgbClr val="000000"/>
              </a:solidFill>
            </a:endParaRPr>
          </a:p>
        </p:txBody>
      </p:sp>
      <p:sp>
        <p:nvSpPr>
          <p:cNvPr id="20484" name="Text Box 4"/>
          <p:cNvSpPr txBox="1">
            <a:spLocks noChangeArrowheads="1"/>
          </p:cNvSpPr>
          <p:nvPr/>
        </p:nvSpPr>
        <p:spPr bwMode="auto">
          <a:xfrm>
            <a:off x="609600" y="4648200"/>
            <a:ext cx="7943850" cy="519113"/>
          </a:xfrm>
          <a:prstGeom prst="rect">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800" smtClean="0">
                <a:solidFill>
                  <a:srgbClr val="FFFFFF"/>
                </a:solidFill>
                <a:latin typeface="Arial" panose="020B0604020202020204" pitchFamily="34" charset="0"/>
              </a:rPr>
              <a:t>If the text is light, the background should be dark.</a:t>
            </a:r>
            <a:endParaRPr lang="en-US" altLang="it-IT" sz="2400" smtClean="0">
              <a:solidFill>
                <a:srgbClr val="000000"/>
              </a:solidFill>
            </a:endParaRPr>
          </a:p>
        </p:txBody>
      </p:sp>
      <p:sp>
        <p:nvSpPr>
          <p:cNvPr id="20485" name="Text Box 5"/>
          <p:cNvSpPr txBox="1">
            <a:spLocks noChangeArrowheads="1"/>
          </p:cNvSpPr>
          <p:nvPr/>
        </p:nvSpPr>
        <p:spPr bwMode="auto">
          <a:xfrm>
            <a:off x="8458200" y="2809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endParaRPr lang="it-IT" altLang="it-IT" sz="2400" smtClean="0">
              <a:solidFill>
                <a:srgbClr val="000000"/>
              </a:solidFill>
            </a:endParaRPr>
          </a:p>
        </p:txBody>
      </p:sp>
      <p:sp>
        <p:nvSpPr>
          <p:cNvPr id="2" name="Segnaposto numero diapositiva 1"/>
          <p:cNvSpPr>
            <a:spLocks noGrp="1"/>
          </p:cNvSpPr>
          <p:nvPr>
            <p:ph type="sldNum" sz="quarter" idx="12"/>
          </p:nvPr>
        </p:nvSpPr>
        <p:spPr/>
        <p:txBody>
          <a:bodyPr/>
          <a:lstStyle/>
          <a:p>
            <a:pPr>
              <a:defRPr/>
            </a:pPr>
            <a:fld id="{A4434DE3-3FD4-41E7-AF98-D90D115A3183}"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31246618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828800" y="609600"/>
            <a:ext cx="525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mtClean="0">
                <a:solidFill>
                  <a:srgbClr val="000000"/>
                </a:solidFill>
                <a:latin typeface="Arial" panose="020B0604020202020204" pitchFamily="34" charset="0"/>
              </a:rPr>
              <a:t>Some good text/background</a:t>
            </a:r>
          </a:p>
          <a:p>
            <a:pPr eaLnBrk="0" fontAlgn="base" hangingPunct="0">
              <a:spcBef>
                <a:spcPct val="0"/>
              </a:spcBef>
              <a:spcAft>
                <a:spcPct val="0"/>
              </a:spcAft>
              <a:buFontTx/>
              <a:buNone/>
            </a:pPr>
            <a:r>
              <a:rPr lang="en-US" altLang="it-IT" smtClean="0">
                <a:solidFill>
                  <a:srgbClr val="000000"/>
                </a:solidFill>
                <a:latin typeface="Arial" panose="020B0604020202020204" pitchFamily="34" charset="0"/>
              </a:rPr>
              <a:t>color combinations are:</a:t>
            </a:r>
            <a:endParaRPr lang="en-US" altLang="it-IT" sz="2400" smtClean="0">
              <a:solidFill>
                <a:srgbClr val="000000"/>
              </a:solidFill>
            </a:endParaRPr>
          </a:p>
        </p:txBody>
      </p:sp>
      <p:sp>
        <p:nvSpPr>
          <p:cNvPr id="21507" name="Text Box 3"/>
          <p:cNvSpPr txBox="1">
            <a:spLocks noChangeArrowheads="1"/>
          </p:cNvSpPr>
          <p:nvPr/>
        </p:nvSpPr>
        <p:spPr bwMode="auto">
          <a:xfrm>
            <a:off x="4876800" y="4419600"/>
            <a:ext cx="24860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400" b="1" smtClean="0">
                <a:solidFill>
                  <a:srgbClr val="000000"/>
                </a:solidFill>
                <a:latin typeface="Arial" panose="020B0604020202020204" pitchFamily="34" charset="0"/>
              </a:rPr>
              <a:t>Black and white</a:t>
            </a:r>
            <a:endParaRPr lang="en-US" altLang="it-IT" sz="2400" smtClean="0">
              <a:solidFill>
                <a:srgbClr val="FFFFFF"/>
              </a:solidFill>
            </a:endParaRPr>
          </a:p>
        </p:txBody>
      </p:sp>
      <p:sp>
        <p:nvSpPr>
          <p:cNvPr id="21508" name="Text Box 4"/>
          <p:cNvSpPr txBox="1">
            <a:spLocks noChangeArrowheads="1"/>
          </p:cNvSpPr>
          <p:nvPr/>
        </p:nvSpPr>
        <p:spPr bwMode="auto">
          <a:xfrm>
            <a:off x="685800" y="2819400"/>
            <a:ext cx="2652713" cy="457200"/>
          </a:xfrm>
          <a:prstGeom prst="rect">
            <a:avLst/>
          </a:prstGeom>
          <a:solidFill>
            <a:srgbClr val="66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400" b="1" smtClean="0">
                <a:solidFill>
                  <a:srgbClr val="FFFF00"/>
                </a:solidFill>
                <a:latin typeface="Arial" panose="020B0604020202020204" pitchFamily="34" charset="0"/>
              </a:rPr>
              <a:t>Yellow and violet</a:t>
            </a:r>
            <a:endParaRPr lang="en-US" altLang="it-IT" sz="2400" smtClean="0">
              <a:solidFill>
                <a:srgbClr val="000000"/>
              </a:solidFill>
            </a:endParaRPr>
          </a:p>
        </p:txBody>
      </p:sp>
      <p:sp>
        <p:nvSpPr>
          <p:cNvPr id="21509" name="Text Box 5"/>
          <p:cNvSpPr txBox="1">
            <a:spLocks noChangeArrowheads="1"/>
          </p:cNvSpPr>
          <p:nvPr/>
        </p:nvSpPr>
        <p:spPr bwMode="auto">
          <a:xfrm>
            <a:off x="685800" y="3733800"/>
            <a:ext cx="32131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400" b="1" smtClean="0">
                <a:solidFill>
                  <a:srgbClr val="3333CC"/>
                </a:solidFill>
                <a:latin typeface="Arial" panose="020B0604020202020204" pitchFamily="34" charset="0"/>
              </a:rPr>
              <a:t>Dark blue and yellow</a:t>
            </a:r>
            <a:endParaRPr lang="en-US" altLang="it-IT" sz="2400" smtClean="0">
              <a:solidFill>
                <a:srgbClr val="000000"/>
              </a:solidFill>
            </a:endParaRPr>
          </a:p>
        </p:txBody>
      </p:sp>
      <p:sp>
        <p:nvSpPr>
          <p:cNvPr id="21510" name="Text Box 6"/>
          <p:cNvSpPr txBox="1">
            <a:spLocks noChangeArrowheads="1"/>
          </p:cNvSpPr>
          <p:nvPr/>
        </p:nvSpPr>
        <p:spPr bwMode="auto">
          <a:xfrm>
            <a:off x="4800600" y="2057400"/>
            <a:ext cx="290988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400" b="1" smtClean="0">
                <a:solidFill>
                  <a:srgbClr val="CC0000"/>
                </a:solidFill>
                <a:latin typeface="Arial" panose="020B0604020202020204" pitchFamily="34" charset="0"/>
              </a:rPr>
              <a:t>Dark red and white</a:t>
            </a:r>
            <a:endParaRPr lang="en-US" altLang="it-IT" sz="2400" smtClean="0">
              <a:solidFill>
                <a:srgbClr val="000000"/>
              </a:solidFill>
            </a:endParaRPr>
          </a:p>
        </p:txBody>
      </p:sp>
      <p:sp>
        <p:nvSpPr>
          <p:cNvPr id="21511" name="Text Box 7"/>
          <p:cNvSpPr txBox="1">
            <a:spLocks noChangeArrowheads="1"/>
          </p:cNvSpPr>
          <p:nvPr/>
        </p:nvSpPr>
        <p:spPr bwMode="auto">
          <a:xfrm>
            <a:off x="685800" y="2057400"/>
            <a:ext cx="3265488" cy="457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400" b="1" smtClean="0">
                <a:solidFill>
                  <a:srgbClr val="FFFFFF"/>
                </a:solidFill>
                <a:latin typeface="Arial" panose="020B0604020202020204" pitchFamily="34" charset="0"/>
              </a:rPr>
              <a:t>Dark green and white</a:t>
            </a:r>
            <a:endParaRPr lang="en-US" altLang="it-IT" sz="2400" smtClean="0">
              <a:solidFill>
                <a:srgbClr val="000000"/>
              </a:solidFill>
            </a:endParaRPr>
          </a:p>
        </p:txBody>
      </p:sp>
      <p:sp>
        <p:nvSpPr>
          <p:cNvPr id="21512" name="Text Box 8"/>
          <p:cNvSpPr txBox="1">
            <a:spLocks noChangeArrowheads="1"/>
          </p:cNvSpPr>
          <p:nvPr/>
        </p:nvSpPr>
        <p:spPr bwMode="auto">
          <a:xfrm>
            <a:off x="4876800" y="5410200"/>
            <a:ext cx="30607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400" b="1" smtClean="0">
                <a:solidFill>
                  <a:srgbClr val="3333CC"/>
                </a:solidFill>
                <a:latin typeface="Arial" panose="020B0604020202020204" pitchFamily="34" charset="0"/>
              </a:rPr>
              <a:t>Dark blue and white</a:t>
            </a:r>
            <a:endParaRPr lang="en-US" altLang="it-IT" sz="2400" smtClean="0">
              <a:solidFill>
                <a:srgbClr val="000000"/>
              </a:solidFill>
            </a:endParaRPr>
          </a:p>
        </p:txBody>
      </p:sp>
      <p:sp>
        <p:nvSpPr>
          <p:cNvPr id="21513" name="Text Box 9"/>
          <p:cNvSpPr txBox="1">
            <a:spLocks noChangeArrowheads="1"/>
          </p:cNvSpPr>
          <p:nvPr/>
        </p:nvSpPr>
        <p:spPr bwMode="auto">
          <a:xfrm>
            <a:off x="685800" y="4572000"/>
            <a:ext cx="263842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400" b="1" smtClean="0">
                <a:solidFill>
                  <a:srgbClr val="000000"/>
                </a:solidFill>
                <a:latin typeface="Arial" panose="020B0604020202020204" pitchFamily="34" charset="0"/>
              </a:rPr>
              <a:t>Black and yellow</a:t>
            </a:r>
            <a:endParaRPr lang="en-US" altLang="it-IT" sz="2400" smtClean="0">
              <a:solidFill>
                <a:srgbClr val="000000"/>
              </a:solidFill>
            </a:endParaRPr>
          </a:p>
        </p:txBody>
      </p:sp>
      <p:sp>
        <p:nvSpPr>
          <p:cNvPr id="21514" name="Text Box 10"/>
          <p:cNvSpPr txBox="1">
            <a:spLocks noChangeArrowheads="1"/>
          </p:cNvSpPr>
          <p:nvPr/>
        </p:nvSpPr>
        <p:spPr bwMode="auto">
          <a:xfrm>
            <a:off x="4876800" y="3124200"/>
            <a:ext cx="250031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400" b="1" smtClean="0">
                <a:solidFill>
                  <a:srgbClr val="6600CC"/>
                </a:solidFill>
                <a:latin typeface="Arial" panose="020B0604020202020204" pitchFamily="34" charset="0"/>
              </a:rPr>
              <a:t>Violet and white</a:t>
            </a:r>
            <a:endParaRPr lang="en-US" altLang="it-IT" sz="2400" smtClean="0">
              <a:solidFill>
                <a:srgbClr val="000000"/>
              </a:solidFill>
            </a:endParaRPr>
          </a:p>
        </p:txBody>
      </p:sp>
      <p:sp>
        <p:nvSpPr>
          <p:cNvPr id="21515" name="Text Box 11"/>
          <p:cNvSpPr txBox="1">
            <a:spLocks noChangeArrowheads="1"/>
          </p:cNvSpPr>
          <p:nvPr/>
        </p:nvSpPr>
        <p:spPr bwMode="auto">
          <a:xfrm>
            <a:off x="685800" y="5410200"/>
            <a:ext cx="2500313" cy="519113"/>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800" smtClean="0">
                <a:solidFill>
                  <a:srgbClr val="000000"/>
                </a:solidFill>
                <a:latin typeface="Arial" panose="020B0604020202020204" pitchFamily="34" charset="0"/>
              </a:rPr>
              <a:t>Pink and black</a:t>
            </a:r>
            <a:endParaRPr lang="en-US" altLang="it-IT" sz="2400" smtClean="0">
              <a:solidFill>
                <a:srgbClr val="000000"/>
              </a:solidFill>
            </a:endParaRPr>
          </a:p>
        </p:txBody>
      </p:sp>
      <p:sp>
        <p:nvSpPr>
          <p:cNvPr id="2" name="Segnaposto numero diapositiva 1"/>
          <p:cNvSpPr>
            <a:spLocks noGrp="1"/>
          </p:cNvSpPr>
          <p:nvPr>
            <p:ph type="sldNum" sz="quarter" idx="12"/>
          </p:nvPr>
        </p:nvSpPr>
        <p:spPr/>
        <p:txBody>
          <a:bodyPr/>
          <a:lstStyle/>
          <a:p>
            <a:pPr>
              <a:defRPr/>
            </a:pPr>
            <a:fld id="{A4434DE3-3FD4-41E7-AF98-D90D115A3183}"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23403194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4800" y="685800"/>
            <a:ext cx="8458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0" fontAlgn="base" hangingPunct="0">
              <a:spcBef>
                <a:spcPct val="0"/>
              </a:spcBef>
              <a:spcAft>
                <a:spcPct val="0"/>
              </a:spcAft>
              <a:buFontTx/>
              <a:buNone/>
            </a:pPr>
            <a:r>
              <a:rPr lang="en-US" altLang="it-IT" smtClean="0">
                <a:solidFill>
                  <a:srgbClr val="000000"/>
                </a:solidFill>
                <a:latin typeface="Arial" panose="020B0604020202020204" pitchFamily="34" charset="0"/>
              </a:rPr>
              <a:t>Because they provide poor contrast,</a:t>
            </a:r>
          </a:p>
          <a:p>
            <a:pPr algn="ctr" eaLnBrk="0" fontAlgn="base" hangingPunct="0">
              <a:spcBef>
                <a:spcPct val="0"/>
              </a:spcBef>
              <a:spcAft>
                <a:spcPct val="0"/>
              </a:spcAft>
              <a:buFontTx/>
              <a:buNone/>
            </a:pPr>
            <a:r>
              <a:rPr lang="en-US" altLang="it-IT" smtClean="0">
                <a:solidFill>
                  <a:srgbClr val="000000"/>
                </a:solidFill>
                <a:latin typeface="Arial" panose="020B0604020202020204" pitchFamily="34" charset="0"/>
              </a:rPr>
              <a:t>certain colors should not be used together</a:t>
            </a:r>
          </a:p>
          <a:p>
            <a:pPr algn="ctr" eaLnBrk="0" fontAlgn="base" hangingPunct="0">
              <a:spcBef>
                <a:spcPct val="0"/>
              </a:spcBef>
              <a:spcAft>
                <a:spcPct val="0"/>
              </a:spcAft>
              <a:buFontTx/>
              <a:buNone/>
            </a:pPr>
            <a:r>
              <a:rPr lang="en-US" altLang="it-IT" smtClean="0">
                <a:solidFill>
                  <a:srgbClr val="000000"/>
                </a:solidFill>
                <a:latin typeface="Arial" panose="020B0604020202020204" pitchFamily="34" charset="0"/>
              </a:rPr>
              <a:t>either as graphic features, background or text:</a:t>
            </a:r>
            <a:endParaRPr lang="en-US" altLang="it-IT" sz="2400" smtClean="0">
              <a:solidFill>
                <a:srgbClr val="000000"/>
              </a:solidFill>
            </a:endParaRPr>
          </a:p>
        </p:txBody>
      </p:sp>
      <p:sp>
        <p:nvSpPr>
          <p:cNvPr id="22531" name="Text Box 3"/>
          <p:cNvSpPr txBox="1">
            <a:spLocks noChangeArrowheads="1"/>
          </p:cNvSpPr>
          <p:nvPr/>
        </p:nvSpPr>
        <p:spPr bwMode="auto">
          <a:xfrm>
            <a:off x="609600" y="2895600"/>
            <a:ext cx="2543175" cy="51911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800" smtClean="0">
                <a:solidFill>
                  <a:srgbClr val="CC0000"/>
                </a:solidFill>
                <a:latin typeface="Arial" panose="020B0604020202020204" pitchFamily="34" charset="0"/>
              </a:rPr>
              <a:t>Red and green</a:t>
            </a:r>
            <a:endParaRPr lang="en-US" altLang="it-IT" sz="2400" smtClean="0">
              <a:solidFill>
                <a:srgbClr val="000000"/>
              </a:solidFill>
            </a:endParaRPr>
          </a:p>
        </p:txBody>
      </p:sp>
      <p:sp>
        <p:nvSpPr>
          <p:cNvPr id="22532" name="Text Box 4"/>
          <p:cNvSpPr txBox="1">
            <a:spLocks noChangeArrowheads="1"/>
          </p:cNvSpPr>
          <p:nvPr/>
        </p:nvSpPr>
        <p:spPr bwMode="auto">
          <a:xfrm>
            <a:off x="5562600" y="4800600"/>
            <a:ext cx="2462213" cy="519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800" smtClean="0">
                <a:solidFill>
                  <a:srgbClr val="CC0000"/>
                </a:solidFill>
                <a:latin typeface="Arial" panose="020B0604020202020204" pitchFamily="34" charset="0"/>
              </a:rPr>
              <a:t>Red and black</a:t>
            </a:r>
            <a:endParaRPr lang="en-US" altLang="it-IT" sz="2400" smtClean="0">
              <a:solidFill>
                <a:srgbClr val="000000"/>
              </a:solidFill>
            </a:endParaRPr>
          </a:p>
        </p:txBody>
      </p:sp>
      <p:sp>
        <p:nvSpPr>
          <p:cNvPr id="22533" name="Text Box 5"/>
          <p:cNvSpPr txBox="1">
            <a:spLocks noChangeArrowheads="1"/>
          </p:cNvSpPr>
          <p:nvPr/>
        </p:nvSpPr>
        <p:spPr bwMode="auto">
          <a:xfrm>
            <a:off x="5562600" y="2895600"/>
            <a:ext cx="2185988"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400" smtClean="0">
                <a:solidFill>
                  <a:srgbClr val="3333CC"/>
                </a:solidFill>
                <a:latin typeface="Arial" panose="020B0604020202020204" pitchFamily="34" charset="0"/>
              </a:rPr>
              <a:t>Blue and black</a:t>
            </a:r>
            <a:endParaRPr lang="en-US" altLang="it-IT" sz="2400" smtClean="0">
              <a:solidFill>
                <a:srgbClr val="000000"/>
              </a:solidFill>
            </a:endParaRPr>
          </a:p>
        </p:txBody>
      </p:sp>
      <p:sp>
        <p:nvSpPr>
          <p:cNvPr id="22534" name="Text Box 6"/>
          <p:cNvSpPr txBox="1">
            <a:spLocks noChangeArrowheads="1"/>
          </p:cNvSpPr>
          <p:nvPr/>
        </p:nvSpPr>
        <p:spPr bwMode="auto">
          <a:xfrm>
            <a:off x="5562600" y="3733800"/>
            <a:ext cx="2798763" cy="51911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800" smtClean="0">
                <a:solidFill>
                  <a:srgbClr val="000000"/>
                </a:solidFill>
                <a:latin typeface="Arial" panose="020B0604020202020204" pitchFamily="34" charset="0"/>
              </a:rPr>
              <a:t>Green and black</a:t>
            </a:r>
            <a:endParaRPr lang="en-US" altLang="it-IT" sz="2400" smtClean="0">
              <a:solidFill>
                <a:srgbClr val="000000"/>
              </a:solidFill>
            </a:endParaRPr>
          </a:p>
        </p:txBody>
      </p:sp>
      <p:sp>
        <p:nvSpPr>
          <p:cNvPr id="22535" name="Text Box 7"/>
          <p:cNvSpPr txBox="1">
            <a:spLocks noChangeArrowheads="1"/>
          </p:cNvSpPr>
          <p:nvPr/>
        </p:nvSpPr>
        <p:spPr bwMode="auto">
          <a:xfrm>
            <a:off x="609600" y="3886200"/>
            <a:ext cx="269875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800" smtClean="0">
                <a:solidFill>
                  <a:srgbClr val="6600CC"/>
                </a:solidFill>
                <a:latin typeface="Arial" panose="020B0604020202020204" pitchFamily="34" charset="0"/>
              </a:rPr>
              <a:t>Violet and black</a:t>
            </a:r>
            <a:endParaRPr lang="en-US" altLang="it-IT" sz="2400" smtClean="0">
              <a:solidFill>
                <a:srgbClr val="000000"/>
              </a:solidFill>
            </a:endParaRPr>
          </a:p>
        </p:txBody>
      </p:sp>
      <p:sp>
        <p:nvSpPr>
          <p:cNvPr id="22536" name="Text Box 8"/>
          <p:cNvSpPr txBox="1">
            <a:spLocks noChangeArrowheads="1"/>
          </p:cNvSpPr>
          <p:nvPr/>
        </p:nvSpPr>
        <p:spPr bwMode="auto">
          <a:xfrm>
            <a:off x="609600" y="4876800"/>
            <a:ext cx="3567113" cy="5191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800" b="1" smtClean="0">
                <a:solidFill>
                  <a:srgbClr val="6600CC"/>
                </a:solidFill>
                <a:latin typeface="Arial" panose="020B0604020202020204" pitchFamily="34" charset="0"/>
              </a:rPr>
              <a:t>Dark blue and violet</a:t>
            </a:r>
            <a:endParaRPr lang="en-US" altLang="it-IT" sz="2400" smtClean="0">
              <a:solidFill>
                <a:srgbClr val="000000"/>
              </a:solidFill>
            </a:endParaRPr>
          </a:p>
        </p:txBody>
      </p:sp>
      <p:sp>
        <p:nvSpPr>
          <p:cNvPr id="22537" name="Text Box 9"/>
          <p:cNvSpPr txBox="1">
            <a:spLocks noChangeArrowheads="1"/>
          </p:cNvSpPr>
          <p:nvPr/>
        </p:nvSpPr>
        <p:spPr bwMode="auto">
          <a:xfrm>
            <a:off x="8458200" y="2809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endParaRPr lang="it-IT" altLang="it-IT" sz="2400" smtClean="0">
              <a:solidFill>
                <a:srgbClr val="000000"/>
              </a:solidFill>
            </a:endParaRPr>
          </a:p>
        </p:txBody>
      </p:sp>
      <p:sp>
        <p:nvSpPr>
          <p:cNvPr id="22538" name="Text Box 10"/>
          <p:cNvSpPr txBox="1">
            <a:spLocks noChangeArrowheads="1"/>
          </p:cNvSpPr>
          <p:nvPr/>
        </p:nvSpPr>
        <p:spPr bwMode="auto">
          <a:xfrm>
            <a:off x="2133600" y="6019800"/>
            <a:ext cx="5192713" cy="457200"/>
          </a:xfrm>
          <a:prstGeom prst="rect">
            <a:avLst/>
          </a:prstGeom>
          <a:solidFill>
            <a:srgbClr val="99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400" b="1" smtClean="0">
                <a:solidFill>
                  <a:srgbClr val="6600CC"/>
                </a:solidFill>
                <a:latin typeface="Verdana" panose="020B0604030504040204" pitchFamily="34" charset="0"/>
              </a:rPr>
              <a:t>Two values of the same color</a:t>
            </a:r>
          </a:p>
        </p:txBody>
      </p:sp>
      <p:sp>
        <p:nvSpPr>
          <p:cNvPr id="2" name="Segnaposto numero diapositiva 1"/>
          <p:cNvSpPr>
            <a:spLocks noGrp="1"/>
          </p:cNvSpPr>
          <p:nvPr>
            <p:ph type="sldNum" sz="quarter" idx="12"/>
          </p:nvPr>
        </p:nvSpPr>
        <p:spPr/>
        <p:txBody>
          <a:bodyPr/>
          <a:lstStyle/>
          <a:p>
            <a:pPr>
              <a:defRPr/>
            </a:pPr>
            <a:fld id="{A4434DE3-3FD4-41E7-AF98-D90D115A3183}"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118207371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7"/>
            <a:ext cx="8229600" cy="1143000"/>
          </a:xfrm>
        </p:spPr>
        <p:txBody>
          <a:bodyPr/>
          <a:lstStyle/>
          <a:p>
            <a:pPr algn="l"/>
            <a:r>
              <a:rPr lang="en-US" b="1" dirty="0" smtClean="0">
                <a:solidFill>
                  <a:srgbClr val="602E04"/>
                </a:solidFill>
                <a:ea typeface="Calibri"/>
                <a:cs typeface="Times New Roman"/>
              </a:rPr>
              <a:t>7.  Align text left </a:t>
            </a:r>
            <a:endParaRPr lang="en-US" dirty="0">
              <a:solidFill>
                <a:srgbClr val="602E04"/>
              </a:solidFill>
            </a:endParaRPr>
          </a:p>
        </p:txBody>
      </p:sp>
      <p:sp>
        <p:nvSpPr>
          <p:cNvPr id="3" name="Content Placeholder 2"/>
          <p:cNvSpPr>
            <a:spLocks noGrp="1"/>
          </p:cNvSpPr>
          <p:nvPr>
            <p:ph idx="1"/>
          </p:nvPr>
        </p:nvSpPr>
        <p:spPr>
          <a:xfrm>
            <a:off x="228600" y="1600200"/>
            <a:ext cx="8686800" cy="5029200"/>
          </a:xfrm>
        </p:spPr>
        <p:txBody>
          <a:bodyPr>
            <a:normAutofit/>
          </a:bodyPr>
          <a:lstStyle/>
          <a:p>
            <a:pPr marL="0" marR="0" algn="just">
              <a:lnSpc>
                <a:spcPct val="115000"/>
              </a:lnSpc>
              <a:spcBef>
                <a:spcPts val="0"/>
              </a:spcBef>
              <a:spcAft>
                <a:spcPts val="1000"/>
              </a:spcAft>
            </a:pPr>
            <a:r>
              <a:rPr lang="en-US" sz="3600" b="1" dirty="0" smtClean="0">
                <a:ea typeface="Calibri"/>
                <a:cs typeface="Times New Roman"/>
              </a:rPr>
              <a:t>Display </a:t>
            </a:r>
            <a:r>
              <a:rPr lang="en-US" sz="3600" b="1" dirty="0">
                <a:ea typeface="Calibri"/>
                <a:cs typeface="Times New Roman"/>
              </a:rPr>
              <a:t>the text in blocked paragraphs which are aligned left. </a:t>
            </a:r>
            <a:r>
              <a:rPr lang="en-US" sz="3600" b="1" dirty="0" smtClean="0">
                <a:ea typeface="Calibri"/>
                <a:cs typeface="Times New Roman"/>
              </a:rPr>
              <a:t>Do not “</a:t>
            </a:r>
            <a:r>
              <a:rPr lang="en-US" sz="3600" b="1" dirty="0">
                <a:ea typeface="Calibri"/>
                <a:cs typeface="Times New Roman"/>
              </a:rPr>
              <a:t>justify” text.  </a:t>
            </a:r>
            <a:endParaRPr lang="en-US" sz="3600" b="1" dirty="0" smtClean="0">
              <a:ea typeface="Calibri"/>
              <a:cs typeface="Times New Roman"/>
            </a:endParaRPr>
          </a:p>
          <a:p>
            <a:pPr marL="0" marR="0" indent="0" algn="just">
              <a:lnSpc>
                <a:spcPct val="115000"/>
              </a:lnSpc>
              <a:spcBef>
                <a:spcPts val="0"/>
              </a:spcBef>
              <a:spcAft>
                <a:spcPts val="1000"/>
              </a:spcAft>
              <a:buNone/>
            </a:pPr>
            <a:r>
              <a:rPr lang="en-US" b="1" dirty="0" smtClean="0">
                <a:ea typeface="Calibri"/>
                <a:cs typeface="Times New Roman"/>
              </a:rPr>
              <a:t>       Correct </a:t>
            </a:r>
          </a:p>
          <a:p>
            <a:pPr marL="0" marR="0" algn="just">
              <a:lnSpc>
                <a:spcPct val="115000"/>
              </a:lnSpc>
              <a:spcBef>
                <a:spcPts val="0"/>
              </a:spcBef>
              <a:spcAft>
                <a:spcPts val="1000"/>
              </a:spcAft>
            </a:pPr>
            <a:endParaRPr lang="en-US" b="1" dirty="0">
              <a:ea typeface="Calibri"/>
              <a:cs typeface="Times New Roman"/>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16125691"/>
              </p:ext>
            </p:extLst>
          </p:nvPr>
        </p:nvGraphicFramePr>
        <p:xfrm>
          <a:off x="381000" y="4552122"/>
          <a:ext cx="8229600" cy="22860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149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0" dirty="0" smtClean="0">
                          <a:solidFill>
                            <a:prstClr val="black"/>
                          </a:solidFill>
                          <a:ea typeface="Calibri"/>
                          <a:cs typeface="Times New Roman"/>
                        </a:rPr>
                        <a:t>Display the text in blocked paragraphs which are aligned left. Do</a:t>
                      </a:r>
                      <a:r>
                        <a:rPr lang="en-US" sz="3600" b="1" i="0" baseline="0" dirty="0" smtClean="0">
                          <a:solidFill>
                            <a:prstClr val="black"/>
                          </a:solidFill>
                          <a:ea typeface="Calibri"/>
                          <a:cs typeface="Times New Roman"/>
                        </a:rPr>
                        <a:t> </a:t>
                      </a:r>
                      <a:r>
                        <a:rPr lang="en-US" sz="3600" b="1" i="0" dirty="0" smtClean="0">
                          <a:solidFill>
                            <a:prstClr val="black"/>
                          </a:solidFill>
                          <a:ea typeface="Calibri"/>
                          <a:cs typeface="Times New Roman"/>
                        </a:rPr>
                        <a:t>not Not “justify” text.</a:t>
                      </a:r>
                    </a:p>
                    <a:p>
                      <a:endParaRPr lang="en-US" sz="3600" i="0" dirty="0"/>
                    </a:p>
                  </a:txBody>
                  <a:tcPr>
                    <a:solidFill>
                      <a:srgbClr val="FFFFE7"/>
                    </a:solidFill>
                  </a:tcPr>
                </a:tc>
                <a:extLst>
                  <a:ext uri="{0D108BD9-81ED-4DB2-BD59-A6C34878D82A}">
                    <a16:rowId xmlns:a16="http://schemas.microsoft.com/office/drawing/2014/main" val="10000"/>
                  </a:ext>
                </a:extLst>
              </a:tr>
            </a:tbl>
          </a:graphicData>
        </a:graphic>
      </p:graphicFrame>
      <p:sp>
        <p:nvSpPr>
          <p:cNvPr id="5" name="Down Arrow 4"/>
          <p:cNvSpPr/>
          <p:nvPr/>
        </p:nvSpPr>
        <p:spPr>
          <a:xfrm>
            <a:off x="3429000" y="36576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numero diapositiva 5"/>
          <p:cNvSpPr>
            <a:spLocks noGrp="1"/>
          </p:cNvSpPr>
          <p:nvPr>
            <p:ph type="sldNum" sz="quarter" idx="12"/>
          </p:nvPr>
        </p:nvSpPr>
        <p:spPr/>
        <p:txBody>
          <a:bodyPr/>
          <a:lstStyle/>
          <a:p>
            <a:fld id="{15E3ACB2-0C72-418B-9057-06E7601BD84D}" type="slidenum">
              <a:rPr lang="en-US" smtClean="0"/>
              <a:t>34</a:t>
            </a:fld>
            <a:endParaRPr lang="en-US"/>
          </a:p>
        </p:txBody>
      </p:sp>
    </p:spTree>
    <p:extLst>
      <p:ext uri="{BB962C8B-B14F-4D97-AF65-F5344CB8AC3E}">
        <p14:creationId xmlns:p14="http://schemas.microsoft.com/office/powerpoint/2010/main" val="932428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Also……</a:t>
            </a:r>
            <a:endParaRPr lang="en-US" b="1" dirty="0"/>
          </a:p>
        </p:txBody>
      </p:sp>
      <p:sp>
        <p:nvSpPr>
          <p:cNvPr id="3" name="Content Placeholder 2"/>
          <p:cNvSpPr>
            <a:spLocks noGrp="1"/>
          </p:cNvSpPr>
          <p:nvPr>
            <p:ph idx="1"/>
          </p:nvPr>
        </p:nvSpPr>
        <p:spPr>
          <a:xfrm>
            <a:off x="1524000" y="228600"/>
            <a:ext cx="6477000" cy="2133600"/>
          </a:xfrm>
        </p:spPr>
        <p:txBody>
          <a:bodyPr>
            <a:normAutofit/>
          </a:bodyPr>
          <a:lstStyle/>
          <a:p>
            <a:pPr marL="0" lvl="0" indent="0">
              <a:buNone/>
            </a:pPr>
            <a:endParaRPr lang="en-US" dirty="0">
              <a:solidFill>
                <a:prstClr val="black"/>
              </a:solidFill>
              <a:ea typeface="Calibri"/>
              <a:cs typeface="Times New Roman"/>
            </a:endParaRPr>
          </a:p>
          <a:p>
            <a:pPr marL="0" lvl="0" indent="0">
              <a:buNone/>
            </a:pPr>
            <a:r>
              <a:rPr lang="en-US" sz="3600" b="1" dirty="0">
                <a:solidFill>
                  <a:prstClr val="black"/>
                </a:solidFill>
                <a:ea typeface="Calibri"/>
                <a:cs typeface="Times New Roman"/>
              </a:rPr>
              <a:t>Avoid </a:t>
            </a:r>
            <a:r>
              <a:rPr lang="en-US" sz="3600" b="1" dirty="0" smtClean="0">
                <a:solidFill>
                  <a:prstClr val="black"/>
                </a:solidFill>
                <a:ea typeface="Calibri"/>
                <a:cs typeface="Times New Roman"/>
              </a:rPr>
              <a:t>divided </a:t>
            </a:r>
            <a:r>
              <a:rPr lang="en-US" sz="3600" b="1" dirty="0">
                <a:solidFill>
                  <a:prstClr val="black"/>
                </a:solidFill>
                <a:ea typeface="Calibri"/>
                <a:cs typeface="Times New Roman"/>
              </a:rPr>
              <a:t>words at the ends of </a:t>
            </a:r>
            <a:r>
              <a:rPr lang="en-US" sz="3600" b="1" dirty="0" smtClean="0">
                <a:solidFill>
                  <a:prstClr val="black"/>
                </a:solidFill>
                <a:ea typeface="Calibri"/>
                <a:cs typeface="Times New Roman"/>
              </a:rPr>
              <a:t>lines</a:t>
            </a:r>
            <a:endParaRPr lang="en-US" sz="3600" dirty="0">
              <a:solidFill>
                <a:prstClr val="black"/>
              </a:solidFill>
              <a:ea typeface="Calibri"/>
              <a:cs typeface="Times New Roman"/>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67606918"/>
              </p:ext>
            </p:extLst>
          </p:nvPr>
        </p:nvGraphicFramePr>
        <p:xfrm>
          <a:off x="381000" y="2133600"/>
          <a:ext cx="8496300" cy="5015992"/>
        </p:xfrm>
        <a:graphic>
          <a:graphicData uri="http://schemas.openxmlformats.org/drawingml/2006/table">
            <a:tbl>
              <a:tblPr firstRow="1" bandRow="1">
                <a:tableStyleId>{5C22544A-7EE6-4342-B048-85BDC9FD1C3A}</a:tableStyleId>
              </a:tblPr>
              <a:tblGrid>
                <a:gridCol w="8496300">
                  <a:extLst>
                    <a:ext uri="{9D8B030D-6E8A-4147-A177-3AD203B41FA5}">
                      <a16:colId xmlns:a16="http://schemas.microsoft.com/office/drawing/2014/main" val="20000"/>
                    </a:ext>
                  </a:extLst>
                </a:gridCol>
              </a:tblGrid>
              <a:tr h="3362960">
                <a:tc>
                  <a:txBody>
                    <a:bodyPr/>
                    <a:lstStyle/>
                    <a:p>
                      <a:pPr marL="0" marR="0">
                        <a:lnSpc>
                          <a:spcPct val="115000"/>
                        </a:lnSpc>
                        <a:spcBef>
                          <a:spcPts val="0"/>
                        </a:spcBef>
                        <a:spcAft>
                          <a:spcPts val="800"/>
                        </a:spcAft>
                      </a:pPr>
                      <a:endParaRPr lang="en-US" sz="2800"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2800"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We seek to enhance the student </a:t>
                      </a:r>
                      <a:r>
                        <a:rPr lang="en-US" sz="2800" dirty="0" err="1"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expe</a:t>
                      </a:r>
                      <a:r>
                        <a:rPr lang="en-US" sz="2800"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a:t>
                      </a:r>
                      <a:r>
                        <a:rPr lang="en-US" sz="2800" dirty="0" err="1"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rience</a:t>
                      </a:r>
                      <a:r>
                        <a:rPr lang="en-US" sz="2800"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by creating a learning and tea- </a:t>
                      </a:r>
                      <a:r>
                        <a:rPr lang="en-US" sz="2800" dirty="0" err="1"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ching</a:t>
                      </a:r>
                      <a:r>
                        <a:rPr lang="en-US" sz="2800"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environment, and culture, that is dynamic, accessible and inclusive. What we do to make our presentation access- </a:t>
                      </a:r>
                      <a:r>
                        <a:rPr lang="en-US" sz="2800" dirty="0" err="1"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ible</a:t>
                      </a:r>
                      <a:r>
                        <a:rPr lang="en-US" sz="2800"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for the persons with low vision will ultimately make it </a:t>
                      </a:r>
                      <a:r>
                        <a:rPr lang="en-US" sz="2800" b="1"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more readable</a:t>
                      </a:r>
                      <a:r>
                        <a:rPr lang="en-US" sz="2800"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a:t>
                      </a:r>
                      <a:r>
                        <a:rPr lang="en-US" sz="2800" b="1"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for everyone</a:t>
                      </a:r>
                      <a:r>
                        <a:rPr lang="en-US" sz="2800"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t>
                      </a:r>
                    </a:p>
                    <a:p>
                      <a:endParaRPr lang="en-US" sz="2000" i="0" dirty="0">
                        <a:solidFill>
                          <a:schemeClr val="tx1"/>
                        </a:solidFill>
                      </a:endParaRPr>
                    </a:p>
                  </a:txBody>
                  <a:tcPr>
                    <a:solidFill>
                      <a:srgbClr val="FFFFE7"/>
                    </a:solidFill>
                  </a:tcPr>
                </a:tc>
                <a:extLst>
                  <a:ext uri="{0D108BD9-81ED-4DB2-BD59-A6C34878D82A}">
                    <a16:rowId xmlns:a16="http://schemas.microsoft.com/office/drawing/2014/main" val="10000"/>
                  </a:ext>
                </a:extLst>
              </a:tr>
            </a:tbl>
          </a:graphicData>
        </a:graphic>
      </p:graphicFrame>
      <p:sp>
        <p:nvSpPr>
          <p:cNvPr id="5" name="Segnaposto numero diapositiva 4"/>
          <p:cNvSpPr>
            <a:spLocks noGrp="1"/>
          </p:cNvSpPr>
          <p:nvPr>
            <p:ph type="sldNum" sz="quarter" idx="12"/>
          </p:nvPr>
        </p:nvSpPr>
        <p:spPr/>
        <p:txBody>
          <a:bodyPr/>
          <a:lstStyle/>
          <a:p>
            <a:fld id="{15E3ACB2-0C72-418B-9057-06E7601BD84D}" type="slidenum">
              <a:rPr lang="en-US" smtClean="0"/>
              <a:t>35</a:t>
            </a:fld>
            <a:endParaRPr lang="en-US"/>
          </a:p>
        </p:txBody>
      </p:sp>
    </p:spTree>
    <p:extLst>
      <p:ext uri="{BB962C8B-B14F-4D97-AF65-F5344CB8AC3E}">
        <p14:creationId xmlns:p14="http://schemas.microsoft.com/office/powerpoint/2010/main" val="381758755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Also……</a:t>
            </a:r>
            <a:endParaRPr lang="en-US" b="1" dirty="0"/>
          </a:p>
        </p:txBody>
      </p:sp>
      <p:sp>
        <p:nvSpPr>
          <p:cNvPr id="3" name="Content Placeholder 2"/>
          <p:cNvSpPr>
            <a:spLocks noGrp="1"/>
          </p:cNvSpPr>
          <p:nvPr>
            <p:ph idx="1"/>
          </p:nvPr>
        </p:nvSpPr>
        <p:spPr>
          <a:xfrm>
            <a:off x="1524000" y="228600"/>
            <a:ext cx="6477000" cy="2133600"/>
          </a:xfrm>
        </p:spPr>
        <p:txBody>
          <a:bodyPr>
            <a:normAutofit/>
          </a:bodyPr>
          <a:lstStyle/>
          <a:p>
            <a:pPr marL="0" lvl="0" indent="0">
              <a:buNone/>
            </a:pPr>
            <a:endParaRPr lang="en-US" dirty="0">
              <a:solidFill>
                <a:prstClr val="black"/>
              </a:solidFill>
              <a:ea typeface="Calibri"/>
              <a:cs typeface="Times New Roman"/>
            </a:endParaRPr>
          </a:p>
          <a:p>
            <a:pPr marL="0" lvl="0" indent="0">
              <a:buNone/>
            </a:pPr>
            <a:r>
              <a:rPr lang="en-US" sz="3600" b="1" dirty="0">
                <a:solidFill>
                  <a:prstClr val="black"/>
                </a:solidFill>
                <a:ea typeface="Calibri"/>
                <a:cs typeface="Times New Roman"/>
              </a:rPr>
              <a:t>Avoid </a:t>
            </a:r>
            <a:r>
              <a:rPr lang="en-US" sz="3600" b="1" dirty="0" smtClean="0">
                <a:solidFill>
                  <a:prstClr val="black"/>
                </a:solidFill>
                <a:ea typeface="Calibri"/>
                <a:cs typeface="Times New Roman"/>
              </a:rPr>
              <a:t>divided </a:t>
            </a:r>
            <a:r>
              <a:rPr lang="en-US" sz="3600" b="1" dirty="0">
                <a:solidFill>
                  <a:prstClr val="black"/>
                </a:solidFill>
                <a:ea typeface="Calibri"/>
                <a:cs typeface="Times New Roman"/>
              </a:rPr>
              <a:t>words at the ends of </a:t>
            </a:r>
            <a:r>
              <a:rPr lang="en-US" sz="3600" b="1" dirty="0" smtClean="0">
                <a:solidFill>
                  <a:prstClr val="black"/>
                </a:solidFill>
                <a:ea typeface="Calibri"/>
                <a:cs typeface="Times New Roman"/>
              </a:rPr>
              <a:t>lines</a:t>
            </a:r>
            <a:endParaRPr lang="en-US" sz="3600" dirty="0">
              <a:solidFill>
                <a:prstClr val="black"/>
              </a:solidFill>
              <a:ea typeface="Calibri"/>
              <a:cs typeface="Times New Roman"/>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44975964"/>
              </p:ext>
            </p:extLst>
          </p:nvPr>
        </p:nvGraphicFramePr>
        <p:xfrm>
          <a:off x="381000" y="2133600"/>
          <a:ext cx="8496300" cy="5117592"/>
        </p:xfrm>
        <a:graphic>
          <a:graphicData uri="http://schemas.openxmlformats.org/drawingml/2006/table">
            <a:tbl>
              <a:tblPr firstRow="1" bandRow="1">
                <a:tableStyleId>{5C22544A-7EE6-4342-B048-85BDC9FD1C3A}</a:tableStyleId>
              </a:tblPr>
              <a:tblGrid>
                <a:gridCol w="8496300">
                  <a:extLst>
                    <a:ext uri="{9D8B030D-6E8A-4147-A177-3AD203B41FA5}">
                      <a16:colId xmlns:a16="http://schemas.microsoft.com/office/drawing/2014/main" val="20000"/>
                    </a:ext>
                  </a:extLst>
                </a:gridCol>
              </a:tblGrid>
              <a:tr h="3362960">
                <a:tc>
                  <a:txBody>
                    <a:bodyPr/>
                    <a:lstStyle/>
                    <a:p>
                      <a:pPr marL="0" marR="0">
                        <a:lnSpc>
                          <a:spcPct val="115000"/>
                        </a:lnSpc>
                        <a:spcBef>
                          <a:spcPts val="0"/>
                        </a:spcBef>
                        <a:spcAft>
                          <a:spcPts val="800"/>
                        </a:spcAft>
                      </a:pPr>
                      <a:endParaRPr lang="en-US" sz="2800"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2800"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We seek to enhance the student </a:t>
                      </a:r>
                    </a:p>
                    <a:p>
                      <a:pPr marL="0" marR="0">
                        <a:lnSpc>
                          <a:spcPct val="115000"/>
                        </a:lnSpc>
                        <a:spcBef>
                          <a:spcPts val="0"/>
                        </a:spcBef>
                        <a:spcAft>
                          <a:spcPts val="800"/>
                        </a:spcAft>
                      </a:pPr>
                      <a:r>
                        <a:rPr lang="en-US" sz="2800"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experience by creating a learning and teaching environment, and culture, that is dynamic, accessible and inclusive. What we do to make our presentation accessible for the persons with low vision will ultimately make it </a:t>
                      </a:r>
                      <a:r>
                        <a:rPr lang="en-US" sz="2800" b="1"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more readable</a:t>
                      </a:r>
                      <a:r>
                        <a:rPr lang="en-US" sz="2800"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a:t>
                      </a:r>
                      <a:r>
                        <a:rPr lang="en-US" sz="2800" b="1"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for everyone</a:t>
                      </a:r>
                      <a:r>
                        <a:rPr lang="en-US" sz="2800" dirty="0" smtClean="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t>
                      </a:r>
                    </a:p>
                    <a:p>
                      <a:endParaRPr lang="en-US" sz="2000" i="0" dirty="0">
                        <a:solidFill>
                          <a:schemeClr val="tx1"/>
                        </a:solidFill>
                      </a:endParaRPr>
                    </a:p>
                  </a:txBody>
                  <a:tcPr>
                    <a:solidFill>
                      <a:srgbClr val="FFFFE7"/>
                    </a:solidFill>
                  </a:tcPr>
                </a:tc>
                <a:extLst>
                  <a:ext uri="{0D108BD9-81ED-4DB2-BD59-A6C34878D82A}">
                    <a16:rowId xmlns:a16="http://schemas.microsoft.com/office/drawing/2014/main" val="10000"/>
                  </a:ext>
                </a:extLst>
              </a:tr>
            </a:tbl>
          </a:graphicData>
        </a:graphic>
      </p:graphicFrame>
      <p:sp>
        <p:nvSpPr>
          <p:cNvPr id="5" name="Segnaposto numero diapositiva 4"/>
          <p:cNvSpPr>
            <a:spLocks noGrp="1"/>
          </p:cNvSpPr>
          <p:nvPr>
            <p:ph type="sldNum" sz="quarter" idx="12"/>
          </p:nvPr>
        </p:nvSpPr>
        <p:spPr/>
        <p:txBody>
          <a:bodyPr/>
          <a:lstStyle/>
          <a:p>
            <a:fld id="{15E3ACB2-0C72-418B-9057-06E7601BD84D}" type="slidenum">
              <a:rPr lang="en-US" smtClean="0"/>
              <a:t>36</a:t>
            </a:fld>
            <a:endParaRPr lang="en-US"/>
          </a:p>
        </p:txBody>
      </p:sp>
    </p:spTree>
    <p:extLst>
      <p:ext uri="{BB962C8B-B14F-4D97-AF65-F5344CB8AC3E}">
        <p14:creationId xmlns:p14="http://schemas.microsoft.com/office/powerpoint/2010/main" val="5731720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l"/>
            <a:r>
              <a:rPr lang="en-US" b="1" dirty="0" smtClean="0">
                <a:solidFill>
                  <a:srgbClr val="602E04"/>
                </a:solidFill>
                <a:ea typeface="Calibri"/>
                <a:cs typeface="Times New Roman"/>
              </a:rPr>
              <a:t>8.  </a:t>
            </a:r>
            <a:r>
              <a:rPr lang="en-US" b="1" dirty="0">
                <a:solidFill>
                  <a:srgbClr val="602E04"/>
                </a:solidFill>
                <a:ea typeface="Calibri"/>
                <a:cs typeface="Times New Roman"/>
              </a:rPr>
              <a:t>Simple slides </a:t>
            </a:r>
            <a:endParaRPr lang="en-US" dirty="0">
              <a:solidFill>
                <a:srgbClr val="602E04"/>
              </a:solidFill>
            </a:endParaRPr>
          </a:p>
        </p:txBody>
      </p:sp>
      <p:sp>
        <p:nvSpPr>
          <p:cNvPr id="3" name="Content Placeholder 2"/>
          <p:cNvSpPr>
            <a:spLocks noGrp="1"/>
          </p:cNvSpPr>
          <p:nvPr>
            <p:ph idx="1"/>
          </p:nvPr>
        </p:nvSpPr>
        <p:spPr>
          <a:xfrm>
            <a:off x="457200" y="914400"/>
            <a:ext cx="8458200" cy="4525963"/>
          </a:xfrm>
        </p:spPr>
        <p:txBody>
          <a:bodyPr>
            <a:noAutofit/>
          </a:bodyPr>
          <a:lstStyle/>
          <a:p>
            <a:pPr marL="0" marR="0" indent="0">
              <a:lnSpc>
                <a:spcPct val="115000"/>
              </a:lnSpc>
              <a:spcBef>
                <a:spcPts val="0"/>
              </a:spcBef>
              <a:spcAft>
                <a:spcPts val="1000"/>
              </a:spcAft>
              <a:buNone/>
            </a:pPr>
            <a:r>
              <a:rPr lang="en-US" sz="3600" b="1" dirty="0">
                <a:ea typeface="Calibri"/>
                <a:cs typeface="Times New Roman"/>
              </a:rPr>
              <a:t>Simple slides are much more readable. </a:t>
            </a:r>
          </a:p>
          <a:p>
            <a:pPr marL="449263" marR="0" indent="-449263">
              <a:lnSpc>
                <a:spcPct val="115000"/>
              </a:lnSpc>
              <a:spcBef>
                <a:spcPts val="0"/>
              </a:spcBef>
              <a:spcAft>
                <a:spcPts val="1000"/>
              </a:spcAft>
            </a:pPr>
            <a:r>
              <a:rPr lang="en-US" b="1" dirty="0">
                <a:latin typeface="+mj-lt"/>
              </a:rPr>
              <a:t>W</a:t>
            </a:r>
            <a:r>
              <a:rPr lang="en-US" b="1" dirty="0" smtClean="0">
                <a:latin typeface="+mj-lt"/>
              </a:rPr>
              <a:t>ith </a:t>
            </a:r>
            <a:r>
              <a:rPr lang="en-US" b="1" dirty="0">
                <a:latin typeface="+mj-lt"/>
              </a:rPr>
              <a:t>no more than </a:t>
            </a:r>
            <a:r>
              <a:rPr lang="en-US" b="1" dirty="0" smtClean="0">
                <a:latin typeface="+mj-lt"/>
              </a:rPr>
              <a:t>3 different  blocks </a:t>
            </a:r>
            <a:r>
              <a:rPr lang="en-US" b="1" dirty="0">
                <a:latin typeface="+mj-lt"/>
              </a:rPr>
              <a:t>of </a:t>
            </a:r>
            <a:r>
              <a:rPr lang="en-US" b="1" dirty="0" smtClean="0">
                <a:latin typeface="+mj-lt"/>
              </a:rPr>
              <a:t>information</a:t>
            </a:r>
            <a:endParaRPr lang="en-US" b="1" dirty="0">
              <a:latin typeface="+mj-lt"/>
              <a:cs typeface="Times New Roman"/>
            </a:endParaRPr>
          </a:p>
          <a:p>
            <a:pPr marL="449263" marR="0" indent="-449263">
              <a:lnSpc>
                <a:spcPct val="115000"/>
              </a:lnSpc>
              <a:spcBef>
                <a:spcPts val="0"/>
              </a:spcBef>
              <a:spcAft>
                <a:spcPts val="1000"/>
              </a:spcAft>
            </a:pPr>
            <a:r>
              <a:rPr lang="en-US" b="1" dirty="0">
                <a:ea typeface="Calibri"/>
                <a:cs typeface="Times New Roman"/>
              </a:rPr>
              <a:t>N</a:t>
            </a:r>
            <a:r>
              <a:rPr lang="en-US" b="1" dirty="0" smtClean="0">
                <a:ea typeface="Calibri"/>
                <a:cs typeface="Times New Roman"/>
              </a:rPr>
              <a:t>or </a:t>
            </a:r>
            <a:r>
              <a:rPr lang="en-US" b="1" dirty="0">
                <a:ea typeface="Calibri"/>
                <a:cs typeface="Times New Roman"/>
              </a:rPr>
              <a:t>more </a:t>
            </a:r>
            <a:r>
              <a:rPr lang="en-US" b="1" dirty="0" smtClean="0">
                <a:ea typeface="Calibri"/>
                <a:cs typeface="Times New Roman"/>
              </a:rPr>
              <a:t>than 6-7 individual lines </a:t>
            </a:r>
            <a:r>
              <a:rPr lang="en-US" b="1" dirty="0">
                <a:ea typeface="Calibri"/>
                <a:cs typeface="Times New Roman"/>
              </a:rPr>
              <a:t>of </a:t>
            </a:r>
            <a:r>
              <a:rPr lang="en-US" b="1" dirty="0" smtClean="0">
                <a:ea typeface="Calibri"/>
                <a:cs typeface="Times New Roman"/>
              </a:rPr>
              <a:t>information per block, if possible. </a:t>
            </a:r>
          </a:p>
          <a:p>
            <a:pPr marL="449263" marR="0" indent="-449263">
              <a:lnSpc>
                <a:spcPct val="115000"/>
              </a:lnSpc>
              <a:spcBef>
                <a:spcPts val="0"/>
              </a:spcBef>
              <a:spcAft>
                <a:spcPts val="1000"/>
              </a:spcAft>
            </a:pPr>
            <a:r>
              <a:rPr lang="en-US" b="1" dirty="0" smtClean="0">
                <a:solidFill>
                  <a:srgbClr val="602E04"/>
                </a:solidFill>
                <a:ea typeface="Calibri"/>
                <a:cs typeface="Arial" panose="020B0604020202020204" pitchFamily="34" charset="0"/>
              </a:rPr>
              <a:t>It is not advisable to use</a:t>
            </a:r>
            <a:r>
              <a:rPr lang="en-US" b="1" dirty="0">
                <a:solidFill>
                  <a:srgbClr val="602E04"/>
                </a:solidFill>
                <a:ea typeface="Calibri"/>
                <a:cs typeface="Arial" panose="020B0604020202020204" pitchFamily="34" charset="0"/>
              </a:rPr>
              <a:t> </a:t>
            </a:r>
            <a:r>
              <a:rPr lang="en-US" b="1" dirty="0" smtClean="0">
                <a:solidFill>
                  <a:srgbClr val="602E04"/>
                </a:solidFill>
                <a:ea typeface="MS PGothic" panose="020B0600070205080204" pitchFamily="34" charset="-128"/>
                <a:cs typeface="Arial" panose="020B0604020202020204" pitchFamily="34" charset="0"/>
              </a:rPr>
              <a:t>more </a:t>
            </a:r>
            <a:r>
              <a:rPr lang="en-US" b="1" dirty="0">
                <a:solidFill>
                  <a:srgbClr val="602E04"/>
                </a:solidFill>
                <a:ea typeface="MS PGothic" panose="020B0600070205080204" pitchFamily="34" charset="-128"/>
                <a:cs typeface="Arial" panose="020B0604020202020204" pitchFamily="34" charset="0"/>
              </a:rPr>
              <a:t>than six bulleted </a:t>
            </a:r>
            <a:r>
              <a:rPr lang="en-US" b="1" dirty="0" smtClean="0">
                <a:solidFill>
                  <a:srgbClr val="602E04"/>
                </a:solidFill>
                <a:ea typeface="MS PGothic" panose="020B0600070205080204" pitchFamily="34" charset="-128"/>
                <a:cs typeface="Arial" panose="020B0604020202020204" pitchFamily="34" charset="0"/>
              </a:rPr>
              <a:t>lines</a:t>
            </a:r>
            <a:endParaRPr lang="en-US" b="1" dirty="0">
              <a:solidFill>
                <a:srgbClr val="602E04"/>
              </a:solidFill>
              <a:ea typeface="Calibri"/>
              <a:cs typeface="Arial" panose="020B0604020202020204" pitchFamily="34" charset="0"/>
            </a:endParaRPr>
          </a:p>
          <a:p>
            <a:pPr marL="0" indent="0">
              <a:buNone/>
            </a:pPr>
            <a:endParaRPr lang="en-US" sz="3600"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37</a:t>
            </a:fld>
            <a:endParaRPr lang="en-US"/>
          </a:p>
        </p:txBody>
      </p:sp>
    </p:spTree>
    <p:extLst>
      <p:ext uri="{BB962C8B-B14F-4D97-AF65-F5344CB8AC3E}">
        <p14:creationId xmlns:p14="http://schemas.microsoft.com/office/powerpoint/2010/main" val="20197436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b="1" dirty="0" smtClean="0">
                <a:solidFill>
                  <a:srgbClr val="602E04"/>
                </a:solidFill>
                <a:ea typeface="Calibri"/>
                <a:cs typeface="Times New Roman"/>
              </a:rPr>
              <a:t>8.  </a:t>
            </a:r>
            <a:r>
              <a:rPr lang="en-US" b="1" dirty="0">
                <a:solidFill>
                  <a:srgbClr val="602E04"/>
                </a:solidFill>
                <a:ea typeface="Calibri"/>
                <a:cs typeface="Times New Roman"/>
              </a:rPr>
              <a:t>Simple slides </a:t>
            </a:r>
            <a:r>
              <a:rPr lang="en-US" sz="3200" b="1" dirty="0" smtClean="0">
                <a:solidFill>
                  <a:prstClr val="black"/>
                </a:solidFill>
                <a:ea typeface="Calibri"/>
                <a:cs typeface="Times New Roman"/>
              </a:rPr>
              <a:t>(</a:t>
            </a:r>
            <a:r>
              <a:rPr lang="en-US" sz="3200" b="1" dirty="0" smtClean="0">
                <a:ea typeface="Calibri"/>
                <a:cs typeface="Times New Roman"/>
              </a:rPr>
              <a:t>continued</a:t>
            </a:r>
            <a:r>
              <a:rPr lang="en-US" sz="3200" b="1" dirty="0" smtClean="0">
                <a:solidFill>
                  <a:prstClr val="black"/>
                </a:solidFill>
                <a:ea typeface="Calibri"/>
                <a:cs typeface="Times New Roman"/>
              </a:rPr>
              <a:t>)</a:t>
            </a:r>
            <a:endParaRPr lang="en-US" sz="3200" dirty="0"/>
          </a:p>
        </p:txBody>
      </p:sp>
      <p:sp>
        <p:nvSpPr>
          <p:cNvPr id="3" name="Content Placeholder 2"/>
          <p:cNvSpPr>
            <a:spLocks noGrp="1"/>
          </p:cNvSpPr>
          <p:nvPr>
            <p:ph idx="1"/>
          </p:nvPr>
        </p:nvSpPr>
        <p:spPr>
          <a:xfrm>
            <a:off x="152400" y="1219200"/>
            <a:ext cx="8763000" cy="4525963"/>
          </a:xfrm>
        </p:spPr>
        <p:txBody>
          <a:bodyPr>
            <a:noAutofit/>
          </a:bodyPr>
          <a:lstStyle/>
          <a:p>
            <a:pPr marL="0" lvl="0">
              <a:lnSpc>
                <a:spcPct val="115000"/>
              </a:lnSpc>
              <a:spcBef>
                <a:spcPts val="0"/>
              </a:spcBef>
              <a:spcAft>
                <a:spcPts val="1000"/>
              </a:spcAft>
            </a:pPr>
            <a:r>
              <a:rPr lang="en-US" sz="4000" dirty="0" smtClean="0">
                <a:solidFill>
                  <a:prstClr val="black"/>
                </a:solidFill>
                <a:ea typeface="Calibri"/>
                <a:cs typeface="Times New Roman"/>
              </a:rPr>
              <a:t>If we have a  </a:t>
            </a:r>
            <a:r>
              <a:rPr lang="en-US" sz="4000" dirty="0">
                <a:solidFill>
                  <a:prstClr val="black"/>
                </a:solidFill>
                <a:ea typeface="Calibri"/>
                <a:cs typeface="Times New Roman"/>
              </a:rPr>
              <a:t>“</a:t>
            </a:r>
            <a:r>
              <a:rPr lang="en-US" sz="4000" dirty="0" smtClean="0">
                <a:solidFill>
                  <a:prstClr val="black"/>
                </a:solidFill>
                <a:ea typeface="Calibri"/>
                <a:cs typeface="Times New Roman"/>
              </a:rPr>
              <a:t>heavy” slide </a:t>
            </a:r>
            <a:r>
              <a:rPr lang="en-US" sz="4000" dirty="0">
                <a:solidFill>
                  <a:prstClr val="black"/>
                </a:solidFill>
                <a:ea typeface="Calibri"/>
                <a:cs typeface="Times New Roman"/>
              </a:rPr>
              <a:t>with </a:t>
            </a:r>
            <a:r>
              <a:rPr lang="en-US" sz="4000" b="1" dirty="0">
                <a:solidFill>
                  <a:prstClr val="black"/>
                </a:solidFill>
                <a:ea typeface="Calibri"/>
                <a:cs typeface="Times New Roman"/>
              </a:rPr>
              <a:t>long text</a:t>
            </a:r>
            <a:r>
              <a:rPr lang="en-US" sz="4000" dirty="0">
                <a:solidFill>
                  <a:prstClr val="black"/>
                </a:solidFill>
                <a:ea typeface="Calibri"/>
                <a:cs typeface="Times New Roman"/>
              </a:rPr>
              <a:t>, which cannot be properly </a:t>
            </a:r>
            <a:r>
              <a:rPr lang="en-US" sz="4000" dirty="0" smtClean="0">
                <a:solidFill>
                  <a:prstClr val="black"/>
                </a:solidFill>
                <a:ea typeface="Calibri"/>
                <a:cs typeface="Times New Roman"/>
              </a:rPr>
              <a:t>modified…. We can </a:t>
            </a:r>
            <a:r>
              <a:rPr lang="en-US" sz="4000" b="1" dirty="0" smtClean="0">
                <a:solidFill>
                  <a:prstClr val="black"/>
                </a:solidFill>
                <a:ea typeface="Calibri"/>
                <a:cs typeface="Times New Roman"/>
              </a:rPr>
              <a:t>create </a:t>
            </a:r>
            <a:r>
              <a:rPr lang="en-US" sz="4000" b="1" dirty="0">
                <a:solidFill>
                  <a:prstClr val="black"/>
                </a:solidFill>
                <a:ea typeface="Calibri"/>
                <a:cs typeface="Times New Roman"/>
              </a:rPr>
              <a:t>2 </a:t>
            </a:r>
            <a:r>
              <a:rPr lang="en-US" sz="4000" b="1" dirty="0" smtClean="0">
                <a:solidFill>
                  <a:prstClr val="black"/>
                </a:solidFill>
                <a:ea typeface="Calibri"/>
                <a:cs typeface="Times New Roman"/>
              </a:rPr>
              <a:t>or more slides</a:t>
            </a:r>
            <a:r>
              <a:rPr lang="en-US" sz="4000" dirty="0">
                <a:solidFill>
                  <a:prstClr val="black"/>
                </a:solidFill>
                <a:ea typeface="Calibri"/>
                <a:cs typeface="Times New Roman"/>
              </a:rPr>
              <a:t>: </a:t>
            </a:r>
            <a:r>
              <a:rPr lang="en-US" sz="4000" u="sng" dirty="0">
                <a:solidFill>
                  <a:prstClr val="black"/>
                </a:solidFill>
                <a:ea typeface="Calibri"/>
                <a:cs typeface="Times New Roman"/>
              </a:rPr>
              <a:t>keep the title </a:t>
            </a:r>
            <a:r>
              <a:rPr lang="en-US" sz="4000" dirty="0">
                <a:solidFill>
                  <a:prstClr val="black"/>
                </a:solidFill>
                <a:ea typeface="Calibri"/>
                <a:cs typeface="Times New Roman"/>
              </a:rPr>
              <a:t>and split the content </a:t>
            </a:r>
            <a:r>
              <a:rPr lang="en-US" sz="4000" dirty="0" smtClean="0">
                <a:solidFill>
                  <a:prstClr val="black"/>
                </a:solidFill>
                <a:ea typeface="Calibri"/>
                <a:cs typeface="Times New Roman"/>
              </a:rPr>
              <a:t>into 2 or more slides.</a:t>
            </a:r>
            <a:endParaRPr lang="en-US" sz="4000" dirty="0">
              <a:solidFill>
                <a:prstClr val="black"/>
              </a:solidFill>
              <a:ea typeface="Calibri"/>
              <a:cs typeface="Times New Roman"/>
            </a:endParaRPr>
          </a:p>
          <a:p>
            <a:pPr marL="0" marR="0" indent="0">
              <a:lnSpc>
                <a:spcPct val="115000"/>
              </a:lnSpc>
              <a:spcBef>
                <a:spcPts val="0"/>
              </a:spcBef>
              <a:spcAft>
                <a:spcPts val="1000"/>
              </a:spcAft>
              <a:buNone/>
            </a:pPr>
            <a:r>
              <a:rPr lang="en-US" b="1" dirty="0" smtClean="0">
                <a:solidFill>
                  <a:srgbClr val="552579"/>
                </a:solidFill>
                <a:ea typeface="Calibri"/>
                <a:cs typeface="Times New Roman"/>
              </a:rPr>
              <a:t>Attention: see the TITLE marked with “continued” </a:t>
            </a:r>
          </a:p>
          <a:p>
            <a:pPr marL="0" marR="0" indent="0">
              <a:lnSpc>
                <a:spcPct val="115000"/>
              </a:lnSpc>
              <a:spcBef>
                <a:spcPts val="0"/>
              </a:spcBef>
              <a:spcAft>
                <a:spcPts val="1000"/>
              </a:spcAft>
              <a:buNone/>
            </a:pPr>
            <a:endParaRPr lang="en-US" sz="3600" dirty="0">
              <a:solidFill>
                <a:srgbClr val="552579"/>
              </a:solidFill>
              <a:ea typeface="Calibri"/>
              <a:cs typeface="Times New Roman"/>
            </a:endParaRPr>
          </a:p>
          <a:p>
            <a:endParaRPr lang="en-US" sz="3600"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38</a:t>
            </a:fld>
            <a:endParaRPr lang="en-US"/>
          </a:p>
        </p:txBody>
      </p:sp>
    </p:spTree>
    <p:extLst>
      <p:ext uri="{BB962C8B-B14F-4D97-AF65-F5344CB8AC3E}">
        <p14:creationId xmlns:p14="http://schemas.microsoft.com/office/powerpoint/2010/main" val="161240698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a:t>
            </a:r>
            <a:endParaRPr lang="en-US" b="1" dirty="0"/>
          </a:p>
        </p:txBody>
      </p:sp>
      <p:sp>
        <p:nvSpPr>
          <p:cNvPr id="3" name="Content Placeholder 2"/>
          <p:cNvSpPr>
            <a:spLocks noGrp="1"/>
          </p:cNvSpPr>
          <p:nvPr>
            <p:ph idx="1"/>
          </p:nvPr>
        </p:nvSpPr>
        <p:spPr>
          <a:xfrm>
            <a:off x="762000" y="2133600"/>
            <a:ext cx="8229600" cy="4525963"/>
          </a:xfrm>
        </p:spPr>
        <p:txBody>
          <a:bodyPr>
            <a:normAutofit/>
          </a:bodyPr>
          <a:lstStyle/>
          <a:p>
            <a:r>
              <a:rPr lang="en-US" sz="3600" dirty="0" smtClean="0">
                <a:latin typeface="Verdana" panose="020B0604030504040204" pitchFamily="34" charset="0"/>
                <a:ea typeface="Calibri" panose="020F0502020204030204" pitchFamily="34" charset="0"/>
                <a:cs typeface="Times New Roman" panose="02020603050405020304" pitchFamily="18" charset="0"/>
              </a:rPr>
              <a:t>Adapt slide and text </a:t>
            </a:r>
            <a:r>
              <a:rPr lang="en-US" sz="3600" dirty="0">
                <a:latin typeface="Verdana" panose="020B0604030504040204" pitchFamily="34" charset="0"/>
                <a:ea typeface="Calibri" panose="020F0502020204030204" pitchFamily="34" charset="0"/>
                <a:cs typeface="Times New Roman" panose="02020603050405020304" pitchFamily="18" charset="0"/>
              </a:rPr>
              <a:t>format to meet the needs of visually impaired readers</a:t>
            </a:r>
            <a:endParaRPr lang="en-US" sz="3600"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39</a:t>
            </a:fld>
            <a:endParaRPr lang="en-US"/>
          </a:p>
        </p:txBody>
      </p:sp>
    </p:spTree>
    <p:extLst>
      <p:ext uri="{BB962C8B-B14F-4D97-AF65-F5344CB8AC3E}">
        <p14:creationId xmlns:p14="http://schemas.microsoft.com/office/powerpoint/2010/main" val="40502264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02E04"/>
                </a:solidFill>
                <a:ea typeface="Calibri"/>
                <a:cs typeface="Times New Roman"/>
              </a:rPr>
              <a:t>Accessibility of PPT</a:t>
            </a:r>
            <a:endParaRPr lang="en-US" dirty="0"/>
          </a:p>
        </p:txBody>
      </p:sp>
      <p:sp>
        <p:nvSpPr>
          <p:cNvPr id="3" name="Content Placeholder 2"/>
          <p:cNvSpPr>
            <a:spLocks noGrp="1"/>
          </p:cNvSpPr>
          <p:nvPr>
            <p:ph idx="1"/>
          </p:nvPr>
        </p:nvSpPr>
        <p:spPr/>
        <p:txBody>
          <a:bodyPr/>
          <a:lstStyle/>
          <a:p>
            <a:pPr marL="0" marR="0" indent="0" algn="ctr">
              <a:lnSpc>
                <a:spcPct val="115000"/>
              </a:lnSpc>
              <a:spcBef>
                <a:spcPts val="0"/>
              </a:spcBef>
              <a:spcAft>
                <a:spcPts val="1000"/>
              </a:spcAft>
              <a:buNone/>
            </a:pPr>
            <a:r>
              <a:rPr lang="en-US" sz="3600" dirty="0">
                <a:ea typeface="Calibri"/>
                <a:cs typeface="Times New Roman"/>
              </a:rPr>
              <a:t>We can design </a:t>
            </a:r>
            <a:r>
              <a:rPr lang="en-US" sz="3600" dirty="0" smtClean="0">
                <a:ea typeface="Calibri"/>
                <a:cs typeface="Times New Roman"/>
              </a:rPr>
              <a:t>or adapt an </a:t>
            </a:r>
            <a:r>
              <a:rPr lang="en-US" sz="3600" dirty="0">
                <a:ea typeface="Calibri"/>
                <a:cs typeface="Times New Roman"/>
              </a:rPr>
              <a:t>existing presentation, using some </a:t>
            </a:r>
            <a:r>
              <a:rPr lang="en-US" sz="3600" b="1" dirty="0">
                <a:ea typeface="Calibri"/>
                <a:cs typeface="Times New Roman"/>
              </a:rPr>
              <a:t>essential guidelines </a:t>
            </a:r>
            <a:r>
              <a:rPr lang="en-US" sz="3600" dirty="0">
                <a:ea typeface="Calibri"/>
                <a:cs typeface="Times New Roman"/>
              </a:rPr>
              <a:t>to help </a:t>
            </a:r>
            <a:r>
              <a:rPr lang="en-US" sz="3600" dirty="0" smtClean="0">
                <a:ea typeface="Calibri"/>
                <a:cs typeface="Times New Roman"/>
              </a:rPr>
              <a:t>anyone </a:t>
            </a:r>
            <a:r>
              <a:rPr lang="en-US" sz="3600" dirty="0">
                <a:ea typeface="Calibri"/>
                <a:cs typeface="Times New Roman"/>
              </a:rPr>
              <a:t>use and enjoy the PowerPoint presentation.  </a:t>
            </a:r>
          </a:p>
          <a:p>
            <a:pPr marL="0" indent="0">
              <a:buNone/>
            </a:pPr>
            <a:endParaRPr lang="en-US"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4</a:t>
            </a:fld>
            <a:endParaRPr lang="en-US"/>
          </a:p>
        </p:txBody>
      </p:sp>
    </p:spTree>
    <p:extLst>
      <p:ext uri="{BB962C8B-B14F-4D97-AF65-F5344CB8AC3E}">
        <p14:creationId xmlns:p14="http://schemas.microsoft.com/office/powerpoint/2010/main" val="27859534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52400" y="-42862"/>
            <a:ext cx="7772400" cy="1143000"/>
          </a:xfrm>
        </p:spPr>
        <p:txBody>
          <a:bodyPr/>
          <a:lstStyle/>
          <a:p>
            <a:pPr eaLnBrk="1" hangingPunct="1"/>
            <a:r>
              <a:rPr lang="nl-NL" altLang="nl-NL" dirty="0" smtClean="0">
                <a:latin typeface="Calibri" panose="020F0502020204030204" pitchFamily="34" charset="0"/>
              </a:rPr>
              <a:t>Attitudes</a:t>
            </a:r>
          </a:p>
        </p:txBody>
      </p:sp>
      <p:sp>
        <p:nvSpPr>
          <p:cNvPr id="240643" name="Rectangle 3"/>
          <p:cNvSpPr>
            <a:spLocks noGrp="1" noChangeArrowheads="1"/>
          </p:cNvSpPr>
          <p:nvPr>
            <p:ph idx="1"/>
          </p:nvPr>
        </p:nvSpPr>
        <p:spPr>
          <a:xfrm>
            <a:off x="323850" y="1125538"/>
            <a:ext cx="8280400" cy="5472112"/>
          </a:xfrm>
        </p:spPr>
        <p:txBody>
          <a:bodyPr/>
          <a:lstStyle/>
          <a:p>
            <a:pPr eaLnBrk="1" hangingPunct="1">
              <a:lnSpc>
                <a:spcPct val="80000"/>
              </a:lnSpc>
            </a:pPr>
            <a:r>
              <a:rPr lang="nl-NL" altLang="nl-NL" sz="2000" dirty="0" smtClean="0">
                <a:latin typeface="Calibri" panose="020F0502020204030204" pitchFamily="34" charset="0"/>
              </a:rPr>
              <a:t>Two types of attitudes </a:t>
            </a:r>
          </a:p>
          <a:p>
            <a:pPr lvl="1" eaLnBrk="1" hangingPunct="1">
              <a:lnSpc>
                <a:spcPct val="80000"/>
              </a:lnSpc>
            </a:pPr>
            <a:r>
              <a:rPr lang="nl-NL" altLang="nl-NL" sz="2000" dirty="0" smtClean="0">
                <a:latin typeface="Calibri" panose="020F0502020204030204" pitchFamily="34" charset="0"/>
              </a:rPr>
              <a:t>Reasoned attitudes</a:t>
            </a:r>
          </a:p>
          <a:p>
            <a:pPr lvl="1" eaLnBrk="1" hangingPunct="1">
              <a:lnSpc>
                <a:spcPct val="80000"/>
              </a:lnSpc>
            </a:pPr>
            <a:r>
              <a:rPr lang="nl-NL" altLang="nl-NL" sz="2000" dirty="0" smtClean="0">
                <a:latin typeface="Calibri" panose="020F0502020204030204" pitchFamily="34" charset="0"/>
              </a:rPr>
              <a:t>Automatic evaluations</a:t>
            </a:r>
          </a:p>
          <a:p>
            <a:pPr marL="0" indent="0" eaLnBrk="1" hangingPunct="1">
              <a:lnSpc>
                <a:spcPct val="80000"/>
              </a:lnSpc>
              <a:buNone/>
            </a:pPr>
            <a:endParaRPr lang="nl-NL" altLang="nl-NL" sz="2000" dirty="0" smtClean="0">
              <a:latin typeface="Calibri" panose="020F0502020204030204" pitchFamily="34" charset="0"/>
            </a:endParaRPr>
          </a:p>
          <a:p>
            <a:pPr eaLnBrk="1" hangingPunct="1">
              <a:lnSpc>
                <a:spcPct val="80000"/>
              </a:lnSpc>
            </a:pPr>
            <a:r>
              <a:rPr lang="nl-NL" altLang="nl-NL" sz="2000" dirty="0" smtClean="0">
                <a:latin typeface="Calibri" panose="020F0502020204030204" pitchFamily="34" charset="0"/>
              </a:rPr>
              <a:t>Attitude change</a:t>
            </a:r>
          </a:p>
          <a:p>
            <a:pPr lvl="1" eaLnBrk="1" hangingPunct="1">
              <a:lnSpc>
                <a:spcPct val="80000"/>
              </a:lnSpc>
            </a:pPr>
            <a:r>
              <a:rPr lang="nl-NL" altLang="nl-NL" sz="2000" dirty="0" smtClean="0">
                <a:latin typeface="Calibri" panose="020F0502020204030204" pitchFamily="34" charset="0"/>
              </a:rPr>
              <a:t>Central route</a:t>
            </a:r>
          </a:p>
          <a:p>
            <a:pPr lvl="1" eaLnBrk="1" hangingPunct="1">
              <a:lnSpc>
                <a:spcPct val="80000"/>
              </a:lnSpc>
            </a:pPr>
            <a:r>
              <a:rPr lang="nl-NL" altLang="nl-NL" sz="2000" dirty="0" smtClean="0">
                <a:latin typeface="Calibri" panose="020F0502020204030204" pitchFamily="34" charset="0"/>
              </a:rPr>
              <a:t>Peripheral route</a:t>
            </a:r>
          </a:p>
          <a:p>
            <a:pPr eaLnBrk="1" hangingPunct="1">
              <a:lnSpc>
                <a:spcPct val="80000"/>
              </a:lnSpc>
            </a:pPr>
            <a:endParaRPr lang="nl-NL" altLang="nl-NL" sz="2000" dirty="0" smtClean="0">
              <a:latin typeface="Calibri" panose="020F0502020204030204" pitchFamily="34" charset="0"/>
            </a:endParaRPr>
          </a:p>
          <a:p>
            <a:pPr eaLnBrk="1" hangingPunct="1">
              <a:lnSpc>
                <a:spcPct val="80000"/>
              </a:lnSpc>
            </a:pPr>
            <a:r>
              <a:rPr lang="nl-NL" altLang="nl-NL" sz="2000" dirty="0" smtClean="0">
                <a:latin typeface="Calibri" panose="020F0502020204030204" pitchFamily="34" charset="0"/>
              </a:rPr>
              <a:t>Attitudes influence behavior:</a:t>
            </a:r>
          </a:p>
          <a:p>
            <a:pPr lvl="1" eaLnBrk="1" hangingPunct="1">
              <a:lnSpc>
                <a:spcPct val="80000"/>
              </a:lnSpc>
            </a:pPr>
            <a:r>
              <a:rPr lang="nl-NL" altLang="nl-NL" sz="2000" dirty="0" smtClean="0">
                <a:latin typeface="Calibri" panose="020F0502020204030204" pitchFamily="34" charset="0"/>
              </a:rPr>
              <a:t>Attitude measurement</a:t>
            </a:r>
          </a:p>
          <a:p>
            <a:pPr lvl="1" eaLnBrk="1" hangingPunct="1">
              <a:lnSpc>
                <a:spcPct val="80000"/>
              </a:lnSpc>
            </a:pPr>
            <a:r>
              <a:rPr lang="nl-NL" altLang="nl-NL" sz="2000" dirty="0" smtClean="0">
                <a:latin typeface="Calibri" panose="020F0502020204030204" pitchFamily="34" charset="0"/>
              </a:rPr>
              <a:t>Attitude strength</a:t>
            </a:r>
          </a:p>
          <a:p>
            <a:pPr lvl="1" eaLnBrk="1" hangingPunct="1">
              <a:lnSpc>
                <a:spcPct val="80000"/>
              </a:lnSpc>
            </a:pPr>
            <a:r>
              <a:rPr lang="nl-NL" altLang="nl-NL" sz="2000" dirty="0" smtClean="0">
                <a:latin typeface="Calibri" panose="020F0502020204030204" pitchFamily="34" charset="0"/>
              </a:rPr>
              <a:t>Motivation and ability for information processing </a:t>
            </a:r>
          </a:p>
          <a:p>
            <a:pPr eaLnBrk="1" hangingPunct="1">
              <a:lnSpc>
                <a:spcPct val="80000"/>
              </a:lnSpc>
            </a:pPr>
            <a:endParaRPr lang="nl-NL" altLang="nl-NL" sz="2000" dirty="0" smtClean="0">
              <a:latin typeface="Calibri" panose="020F0502020204030204" pitchFamily="34" charset="0"/>
            </a:endParaRPr>
          </a:p>
          <a:p>
            <a:pPr eaLnBrk="1" hangingPunct="1">
              <a:lnSpc>
                <a:spcPct val="80000"/>
              </a:lnSpc>
            </a:pPr>
            <a:r>
              <a:rPr lang="nl-NL" altLang="nl-NL" sz="2000" dirty="0" smtClean="0">
                <a:latin typeface="Calibri" panose="020F0502020204030204" pitchFamily="34" charset="0"/>
              </a:rPr>
              <a:t>Behavior influences attitudes:</a:t>
            </a:r>
          </a:p>
          <a:p>
            <a:pPr lvl="1" eaLnBrk="1" hangingPunct="1">
              <a:lnSpc>
                <a:spcPct val="80000"/>
              </a:lnSpc>
            </a:pPr>
            <a:r>
              <a:rPr lang="nl-NL" altLang="nl-NL" sz="2000" dirty="0" smtClean="0">
                <a:latin typeface="Calibri" panose="020F0502020204030204" pitchFamily="34" charset="0"/>
              </a:rPr>
              <a:t>Self-perception: ‘cold’ cognitive process</a:t>
            </a:r>
          </a:p>
          <a:p>
            <a:pPr lvl="1" eaLnBrk="1" hangingPunct="1">
              <a:lnSpc>
                <a:spcPct val="80000"/>
              </a:lnSpc>
            </a:pPr>
            <a:r>
              <a:rPr lang="nl-NL" altLang="nl-NL" sz="2000" dirty="0" smtClean="0">
                <a:latin typeface="Calibri" panose="020F0502020204030204" pitchFamily="34" charset="0"/>
              </a:rPr>
              <a:t>Dissonance: ‘hot’ motivational process</a:t>
            </a:r>
          </a:p>
          <a:p>
            <a:pPr lvl="1" eaLnBrk="1" hangingPunct="1">
              <a:lnSpc>
                <a:spcPct val="80000"/>
              </a:lnSpc>
            </a:pPr>
            <a:r>
              <a:rPr lang="nl-NL" altLang="nl-NL" sz="2000" dirty="0" smtClean="0">
                <a:latin typeface="Calibri" panose="020F0502020204030204" pitchFamily="34" charset="0"/>
              </a:rPr>
              <a:t>Attitude strength</a:t>
            </a:r>
          </a:p>
        </p:txBody>
      </p:sp>
      <p:pic>
        <p:nvPicPr>
          <p:cNvPr id="4" name="Picture 1" descr="chain-smok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914400"/>
            <a:ext cx="2035175" cy="306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pPr>
              <a:defRPr/>
            </a:pPr>
            <a:fld id="{730F5354-488A-4E7A-9A6A-C2AA3C5B9F81}" type="slidenum">
              <a:rPr lang="it-IT" smtClean="0">
                <a:solidFill>
                  <a:srgbClr val="04617B">
                    <a:shade val="90000"/>
                  </a:srgbClr>
                </a:solidFill>
              </a:rPr>
              <a:pPr>
                <a:defRPr/>
              </a:pPr>
              <a:t>40</a:t>
            </a:fld>
            <a:endParaRPr lang="it-IT">
              <a:solidFill>
                <a:srgbClr val="04617B">
                  <a:shade val="90000"/>
                </a:srgbClr>
              </a:solidFill>
            </a:endParaRPr>
          </a:p>
        </p:txBody>
      </p:sp>
    </p:spTree>
    <p:extLst>
      <p:ext uri="{BB962C8B-B14F-4D97-AF65-F5344CB8AC3E}">
        <p14:creationId xmlns:p14="http://schemas.microsoft.com/office/powerpoint/2010/main" val="35930582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6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06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06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06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064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064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064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064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064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4064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064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064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064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52400" y="-42862"/>
            <a:ext cx="7772400" cy="1143000"/>
          </a:xfrm>
        </p:spPr>
        <p:txBody>
          <a:bodyPr/>
          <a:lstStyle/>
          <a:p>
            <a:pPr algn="l" eaLnBrk="1" hangingPunct="1"/>
            <a:r>
              <a:rPr lang="nl-NL" altLang="nl-NL" b="1" dirty="0" smtClean="0">
                <a:solidFill>
                  <a:srgbClr val="1F497D"/>
                </a:solidFill>
              </a:rPr>
              <a:t>Attitudes</a:t>
            </a:r>
          </a:p>
        </p:txBody>
      </p:sp>
      <p:sp>
        <p:nvSpPr>
          <p:cNvPr id="240643" name="Rectangle 3"/>
          <p:cNvSpPr>
            <a:spLocks noGrp="1" noChangeArrowheads="1"/>
          </p:cNvSpPr>
          <p:nvPr>
            <p:ph idx="1"/>
          </p:nvPr>
        </p:nvSpPr>
        <p:spPr>
          <a:xfrm>
            <a:off x="381000" y="1133268"/>
            <a:ext cx="8280400" cy="5472112"/>
          </a:xfrm>
        </p:spPr>
        <p:txBody>
          <a:bodyPr>
            <a:normAutofit lnSpcReduction="10000"/>
          </a:bodyPr>
          <a:lstStyle/>
          <a:p>
            <a:pPr eaLnBrk="1" hangingPunct="1">
              <a:lnSpc>
                <a:spcPct val="150000"/>
              </a:lnSpc>
            </a:pPr>
            <a:r>
              <a:rPr lang="nl-NL" altLang="nl-NL" dirty="0" smtClean="0">
                <a:latin typeface="+mj-lt"/>
              </a:rPr>
              <a:t>Two types of attitudes </a:t>
            </a:r>
          </a:p>
          <a:p>
            <a:pPr lvl="1" eaLnBrk="1" hangingPunct="1">
              <a:lnSpc>
                <a:spcPct val="150000"/>
              </a:lnSpc>
            </a:pPr>
            <a:r>
              <a:rPr lang="nl-NL" altLang="nl-NL" sz="3200" dirty="0" smtClean="0">
                <a:latin typeface="+mj-lt"/>
              </a:rPr>
              <a:t>Reasoned attitudes</a:t>
            </a:r>
          </a:p>
          <a:p>
            <a:pPr lvl="1" eaLnBrk="1" hangingPunct="1">
              <a:lnSpc>
                <a:spcPct val="150000"/>
              </a:lnSpc>
            </a:pPr>
            <a:r>
              <a:rPr lang="nl-NL" altLang="nl-NL" sz="3200" dirty="0" smtClean="0">
                <a:latin typeface="+mj-lt"/>
              </a:rPr>
              <a:t>Automatic evaluations</a:t>
            </a:r>
          </a:p>
          <a:p>
            <a:pPr marL="0" indent="0" eaLnBrk="1" hangingPunct="1">
              <a:lnSpc>
                <a:spcPct val="150000"/>
              </a:lnSpc>
              <a:buNone/>
            </a:pPr>
            <a:endParaRPr lang="nl-NL" altLang="nl-NL" dirty="0" smtClean="0">
              <a:latin typeface="+mj-lt"/>
            </a:endParaRPr>
          </a:p>
          <a:p>
            <a:pPr eaLnBrk="1" hangingPunct="1">
              <a:lnSpc>
                <a:spcPct val="150000"/>
              </a:lnSpc>
            </a:pPr>
            <a:r>
              <a:rPr lang="nl-NL" altLang="nl-NL" dirty="0" smtClean="0">
                <a:latin typeface="+mj-lt"/>
              </a:rPr>
              <a:t>Attitude change</a:t>
            </a:r>
          </a:p>
          <a:p>
            <a:pPr lvl="1" eaLnBrk="1" hangingPunct="1">
              <a:lnSpc>
                <a:spcPct val="150000"/>
              </a:lnSpc>
            </a:pPr>
            <a:r>
              <a:rPr lang="nl-NL" altLang="nl-NL" sz="3200" dirty="0" smtClean="0">
                <a:latin typeface="+mj-lt"/>
              </a:rPr>
              <a:t>Central route</a:t>
            </a:r>
          </a:p>
          <a:p>
            <a:pPr lvl="1" eaLnBrk="1" hangingPunct="1">
              <a:lnSpc>
                <a:spcPct val="150000"/>
              </a:lnSpc>
            </a:pPr>
            <a:r>
              <a:rPr lang="nl-NL" altLang="nl-NL" sz="3200" dirty="0" smtClean="0">
                <a:latin typeface="+mj-lt"/>
              </a:rPr>
              <a:t>Peripheral route</a:t>
            </a:r>
          </a:p>
          <a:p>
            <a:pPr marL="0" indent="0" eaLnBrk="1" hangingPunct="1">
              <a:lnSpc>
                <a:spcPct val="80000"/>
              </a:lnSpc>
              <a:buNone/>
            </a:pPr>
            <a:endParaRPr lang="nl-NL" altLang="nl-NL" sz="2000" dirty="0" smtClean="0">
              <a:latin typeface="Calibri" panose="020F0502020204030204" pitchFamily="34" charset="0"/>
            </a:endParaRPr>
          </a:p>
        </p:txBody>
      </p:sp>
      <p:pic>
        <p:nvPicPr>
          <p:cNvPr id="4" name="Picture 1" descr="chain-smok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6225" y="1600200"/>
            <a:ext cx="2035175" cy="306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15E3ACB2-0C72-418B-9057-06E7601BD84D}" type="slidenum">
              <a:rPr lang="en-US" smtClean="0"/>
              <a:t>41</a:t>
            </a:fld>
            <a:endParaRPr lang="en-US"/>
          </a:p>
        </p:txBody>
      </p:sp>
    </p:spTree>
    <p:extLst>
      <p:ext uri="{BB962C8B-B14F-4D97-AF65-F5344CB8AC3E}">
        <p14:creationId xmlns:p14="http://schemas.microsoft.com/office/powerpoint/2010/main" val="13844946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6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06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06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06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06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19270" y="-228600"/>
            <a:ext cx="7772400" cy="1143000"/>
          </a:xfrm>
        </p:spPr>
        <p:txBody>
          <a:bodyPr/>
          <a:lstStyle/>
          <a:p>
            <a:pPr algn="l" eaLnBrk="1" hangingPunct="1"/>
            <a:r>
              <a:rPr lang="nl-NL" altLang="nl-NL" b="1" dirty="0" smtClean="0">
                <a:solidFill>
                  <a:srgbClr val="1F497D"/>
                </a:solidFill>
              </a:rPr>
              <a:t>Attidutes </a:t>
            </a:r>
            <a:r>
              <a:rPr lang="nl-NL" altLang="nl-NL" sz="3200" b="1" dirty="0" smtClean="0">
                <a:solidFill>
                  <a:srgbClr val="7030A0"/>
                </a:solidFill>
              </a:rPr>
              <a:t>(continued I)</a:t>
            </a:r>
          </a:p>
        </p:txBody>
      </p:sp>
      <p:sp>
        <p:nvSpPr>
          <p:cNvPr id="240643" name="Rectangle 3"/>
          <p:cNvSpPr>
            <a:spLocks noGrp="1" noChangeArrowheads="1"/>
          </p:cNvSpPr>
          <p:nvPr>
            <p:ph idx="1"/>
          </p:nvPr>
        </p:nvSpPr>
        <p:spPr>
          <a:xfrm>
            <a:off x="0" y="1219200"/>
            <a:ext cx="8280400" cy="6629400"/>
          </a:xfrm>
        </p:spPr>
        <p:txBody>
          <a:bodyPr>
            <a:normAutofit/>
          </a:bodyPr>
          <a:lstStyle/>
          <a:p>
            <a:pPr eaLnBrk="1" hangingPunct="1">
              <a:lnSpc>
                <a:spcPct val="80000"/>
              </a:lnSpc>
            </a:pPr>
            <a:endParaRPr lang="nl-NL" altLang="nl-NL" sz="2000" dirty="0" smtClean="0">
              <a:latin typeface="Calibri" panose="020F0502020204030204" pitchFamily="34" charset="0"/>
            </a:endParaRPr>
          </a:p>
          <a:p>
            <a:pPr eaLnBrk="1" hangingPunct="1">
              <a:lnSpc>
                <a:spcPct val="160000"/>
              </a:lnSpc>
            </a:pPr>
            <a:r>
              <a:rPr lang="nl-NL" altLang="nl-NL" dirty="0" smtClean="0">
                <a:latin typeface="+mj-lt"/>
              </a:rPr>
              <a:t>Attitudes influence behavior:</a:t>
            </a:r>
          </a:p>
          <a:p>
            <a:pPr lvl="1" eaLnBrk="1" hangingPunct="1">
              <a:lnSpc>
                <a:spcPct val="160000"/>
              </a:lnSpc>
            </a:pPr>
            <a:r>
              <a:rPr lang="nl-NL" altLang="nl-NL" sz="3200" dirty="0" smtClean="0">
                <a:latin typeface="+mj-lt"/>
              </a:rPr>
              <a:t>Attitude measurement</a:t>
            </a:r>
          </a:p>
          <a:p>
            <a:pPr lvl="1" eaLnBrk="1" hangingPunct="1">
              <a:lnSpc>
                <a:spcPct val="160000"/>
              </a:lnSpc>
            </a:pPr>
            <a:r>
              <a:rPr lang="nl-NL" altLang="nl-NL" sz="3200" dirty="0" smtClean="0">
                <a:latin typeface="+mj-lt"/>
              </a:rPr>
              <a:t>Attitude strength</a:t>
            </a:r>
          </a:p>
          <a:p>
            <a:pPr lvl="1" eaLnBrk="1" hangingPunct="1">
              <a:lnSpc>
                <a:spcPct val="160000"/>
              </a:lnSpc>
            </a:pPr>
            <a:r>
              <a:rPr lang="nl-NL" altLang="nl-NL" sz="3200" dirty="0" smtClean="0">
                <a:latin typeface="+mj-lt"/>
              </a:rPr>
              <a:t>Motivation and ability for information processing </a:t>
            </a:r>
          </a:p>
          <a:p>
            <a:pPr eaLnBrk="1" hangingPunct="1">
              <a:lnSpc>
                <a:spcPct val="160000"/>
              </a:lnSpc>
            </a:pPr>
            <a:endParaRPr lang="nl-NL" altLang="nl-NL" sz="3600" dirty="0" smtClean="0">
              <a:latin typeface="+mj-lt"/>
            </a:endParaRPr>
          </a:p>
        </p:txBody>
      </p:sp>
      <p:pic>
        <p:nvPicPr>
          <p:cNvPr id="4" name="Picture 1" descr="chain-smok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385888"/>
            <a:ext cx="2035175" cy="306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15E3ACB2-0C72-418B-9057-06E7601BD84D}" type="slidenum">
              <a:rPr lang="en-US" smtClean="0"/>
              <a:t>42</a:t>
            </a:fld>
            <a:endParaRPr lang="en-US"/>
          </a:p>
        </p:txBody>
      </p:sp>
    </p:spTree>
    <p:extLst>
      <p:ext uri="{BB962C8B-B14F-4D97-AF65-F5344CB8AC3E}">
        <p14:creationId xmlns:p14="http://schemas.microsoft.com/office/powerpoint/2010/main" val="11447188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06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6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06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06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19270" y="-228600"/>
            <a:ext cx="7772400" cy="1143000"/>
          </a:xfrm>
        </p:spPr>
        <p:txBody>
          <a:bodyPr/>
          <a:lstStyle/>
          <a:p>
            <a:pPr algn="l" eaLnBrk="1" hangingPunct="1"/>
            <a:r>
              <a:rPr lang="nl-NL" altLang="nl-NL" b="1" dirty="0" smtClean="0">
                <a:solidFill>
                  <a:srgbClr val="1F497D"/>
                </a:solidFill>
              </a:rPr>
              <a:t>Attidutes </a:t>
            </a:r>
            <a:r>
              <a:rPr lang="nl-NL" altLang="nl-NL" sz="3200" b="1" dirty="0" smtClean="0">
                <a:solidFill>
                  <a:srgbClr val="7030A0"/>
                </a:solidFill>
              </a:rPr>
              <a:t>(continued II)</a:t>
            </a:r>
          </a:p>
        </p:txBody>
      </p:sp>
      <p:sp>
        <p:nvSpPr>
          <p:cNvPr id="240643" name="Rectangle 3"/>
          <p:cNvSpPr>
            <a:spLocks noGrp="1" noChangeArrowheads="1"/>
          </p:cNvSpPr>
          <p:nvPr>
            <p:ph idx="1"/>
          </p:nvPr>
        </p:nvSpPr>
        <p:spPr>
          <a:xfrm>
            <a:off x="-134110" y="-76200"/>
            <a:ext cx="8280400" cy="6629400"/>
          </a:xfrm>
        </p:spPr>
        <p:txBody>
          <a:bodyPr>
            <a:normAutofit/>
          </a:bodyPr>
          <a:lstStyle/>
          <a:p>
            <a:pPr eaLnBrk="1" hangingPunct="1">
              <a:lnSpc>
                <a:spcPct val="80000"/>
              </a:lnSpc>
            </a:pPr>
            <a:endParaRPr lang="nl-NL" altLang="nl-NL" sz="2000" dirty="0" smtClean="0">
              <a:latin typeface="Calibri" panose="020F0502020204030204" pitchFamily="34" charset="0"/>
            </a:endParaRPr>
          </a:p>
          <a:p>
            <a:pPr eaLnBrk="1" hangingPunct="1">
              <a:lnSpc>
                <a:spcPct val="160000"/>
              </a:lnSpc>
            </a:pPr>
            <a:endParaRPr lang="nl-NL" altLang="nl-NL" sz="3600" dirty="0" smtClean="0">
              <a:latin typeface="+mj-lt"/>
            </a:endParaRPr>
          </a:p>
          <a:p>
            <a:pPr eaLnBrk="1" hangingPunct="1">
              <a:lnSpc>
                <a:spcPct val="160000"/>
              </a:lnSpc>
            </a:pPr>
            <a:r>
              <a:rPr lang="nl-NL" altLang="nl-NL" dirty="0" smtClean="0">
                <a:latin typeface="+mj-lt"/>
              </a:rPr>
              <a:t>Behavior influences attitudes:</a:t>
            </a:r>
          </a:p>
          <a:p>
            <a:pPr lvl="1" eaLnBrk="1" hangingPunct="1">
              <a:lnSpc>
                <a:spcPct val="160000"/>
              </a:lnSpc>
            </a:pPr>
            <a:r>
              <a:rPr lang="nl-NL" altLang="nl-NL" sz="3200" dirty="0" smtClean="0">
                <a:latin typeface="+mj-lt"/>
              </a:rPr>
              <a:t>Self-perception: ‘cold’ cognitive process</a:t>
            </a:r>
          </a:p>
          <a:p>
            <a:pPr lvl="1" eaLnBrk="1" hangingPunct="1">
              <a:lnSpc>
                <a:spcPct val="160000"/>
              </a:lnSpc>
            </a:pPr>
            <a:r>
              <a:rPr lang="nl-NL" altLang="nl-NL" sz="3200" dirty="0" smtClean="0">
                <a:latin typeface="+mj-lt"/>
              </a:rPr>
              <a:t>Dissonance: ‘hot’ motivational process</a:t>
            </a:r>
          </a:p>
          <a:p>
            <a:pPr lvl="1" eaLnBrk="1" hangingPunct="1">
              <a:lnSpc>
                <a:spcPct val="160000"/>
              </a:lnSpc>
            </a:pPr>
            <a:r>
              <a:rPr lang="nl-NL" altLang="nl-NL" sz="3200" dirty="0" smtClean="0">
                <a:latin typeface="+mj-lt"/>
              </a:rPr>
              <a:t>Attitude strength</a:t>
            </a:r>
          </a:p>
        </p:txBody>
      </p:sp>
      <p:pic>
        <p:nvPicPr>
          <p:cNvPr id="4" name="Picture 1" descr="chain-smok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238500"/>
            <a:ext cx="2035175" cy="306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fld id="{15E3ACB2-0C72-418B-9057-06E7601BD84D}" type="slidenum">
              <a:rPr lang="en-US" smtClean="0"/>
              <a:t>43</a:t>
            </a:fld>
            <a:endParaRPr lang="en-US"/>
          </a:p>
        </p:txBody>
      </p:sp>
    </p:spTree>
    <p:extLst>
      <p:ext uri="{BB962C8B-B14F-4D97-AF65-F5344CB8AC3E}">
        <p14:creationId xmlns:p14="http://schemas.microsoft.com/office/powerpoint/2010/main" val="7208445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06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6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064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06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b="1" dirty="0" smtClean="0"/>
              <a:t>Another Example </a:t>
            </a:r>
            <a:endParaRPr lang="en-US" b="1" dirty="0"/>
          </a:p>
        </p:txBody>
      </p:sp>
      <p:sp>
        <p:nvSpPr>
          <p:cNvPr id="3" name="Content Placeholder 2"/>
          <p:cNvSpPr>
            <a:spLocks noGrp="1"/>
          </p:cNvSpPr>
          <p:nvPr>
            <p:ph idx="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44</a:t>
            </a:fld>
            <a:endParaRPr lang="en-US"/>
          </a:p>
        </p:txBody>
      </p:sp>
    </p:spTree>
    <p:extLst>
      <p:ext uri="{BB962C8B-B14F-4D97-AF65-F5344CB8AC3E}">
        <p14:creationId xmlns:p14="http://schemas.microsoft.com/office/powerpoint/2010/main" val="30083667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7151" y="152400"/>
            <a:ext cx="8229600" cy="1143000"/>
          </a:xfrm>
        </p:spPr>
        <p:txBody>
          <a:bodyPr>
            <a:normAutofit fontScale="90000"/>
          </a:bodyPr>
          <a:lstStyle/>
          <a:p>
            <a:r>
              <a:rPr lang="it-IT" sz="4000" b="1" dirty="0">
                <a:solidFill>
                  <a:schemeClr val="tx2"/>
                </a:solidFill>
                <a:latin typeface="Arial" panose="020B0604020202020204" pitchFamily="34" charset="0"/>
                <a:cs typeface="Arial" panose="020B0604020202020204" pitchFamily="34" charset="0"/>
              </a:rPr>
              <a:t>EXECUTIVE FUNCTIONS</a:t>
            </a:r>
            <a:r>
              <a:rPr lang="it-IT" b="1" dirty="0">
                <a:solidFill>
                  <a:schemeClr val="tx2"/>
                </a:solidFill>
                <a:latin typeface="Arial" panose="020B0604020202020204" pitchFamily="34" charset="0"/>
                <a:cs typeface="Arial" panose="020B0604020202020204" pitchFamily="34" charset="0"/>
              </a:rPr>
              <a:t/>
            </a:r>
            <a:br>
              <a:rPr lang="it-IT" b="1" dirty="0">
                <a:solidFill>
                  <a:schemeClr val="tx2"/>
                </a:solidFill>
                <a:latin typeface="Arial" panose="020B0604020202020204" pitchFamily="34" charset="0"/>
                <a:cs typeface="Arial" panose="020B0604020202020204" pitchFamily="34" charset="0"/>
              </a:rPr>
            </a:br>
            <a:endParaRPr lang="en-US" dirty="0">
              <a:solidFill>
                <a:schemeClr val="tx2"/>
              </a:solidFill>
            </a:endParaRPr>
          </a:p>
        </p:txBody>
      </p:sp>
      <p:sp>
        <p:nvSpPr>
          <p:cNvPr id="3" name="Content Placeholder 2"/>
          <p:cNvSpPr>
            <a:spLocks noGrp="1"/>
          </p:cNvSpPr>
          <p:nvPr>
            <p:ph idx="1"/>
          </p:nvPr>
        </p:nvSpPr>
        <p:spPr>
          <a:xfrm>
            <a:off x="447151" y="723900"/>
            <a:ext cx="8229600" cy="5715000"/>
          </a:xfrm>
        </p:spPr>
        <p:txBody>
          <a:bodyPr>
            <a:noAutofit/>
          </a:bodyPr>
          <a:lstStyle/>
          <a:p>
            <a:r>
              <a:rPr lang="en-US" sz="2400" dirty="0" smtClean="0"/>
              <a:t>Lezak </a:t>
            </a:r>
            <a:r>
              <a:rPr lang="en-US" sz="2400" dirty="0"/>
              <a:t>defined </a:t>
            </a:r>
            <a:r>
              <a:rPr lang="en-US" sz="2400" b="1" dirty="0"/>
              <a:t>executive functions </a:t>
            </a:r>
            <a:r>
              <a:rPr lang="en-US" sz="2400" dirty="0"/>
              <a:t>as ‘‘those capacities that enable a person to engage successfully in independent, purposive, self-serving behavior’’ (Lezak, 1995, p. 42); executive functions consists of planning, purposive action, self-monitoring, self-regulation, and volition. Other terms commonly used include inhibition and </a:t>
            </a:r>
            <a:r>
              <a:rPr lang="en-US" sz="2400" dirty="0" smtClean="0"/>
              <a:t>flexibility.</a:t>
            </a:r>
          </a:p>
          <a:p>
            <a:endParaRPr lang="en-US" sz="2400" dirty="0"/>
          </a:p>
          <a:p>
            <a:r>
              <a:rPr lang="en-US" sz="2400" dirty="0" smtClean="0"/>
              <a:t>Lezak again:</a:t>
            </a:r>
          </a:p>
          <a:p>
            <a:pPr marL="0" indent="0">
              <a:buNone/>
            </a:pPr>
            <a:r>
              <a:rPr lang="en-US" sz="2400" dirty="0" smtClean="0"/>
              <a:t>The </a:t>
            </a:r>
            <a:r>
              <a:rPr lang="en-US" sz="2400" dirty="0"/>
              <a:t>executive functions comprise those mental capacities necessary for formulating goals, planning how to achieve them, and carrying out the plans effectively. They are at the heart of all socially useful, personally enhancing, constructive, and creative activities. </a:t>
            </a:r>
            <a:endParaRPr lang="en-US" sz="2400" dirty="0">
              <a:latin typeface="Arial" panose="020B0604020202020204" pitchFamily="34" charset="0"/>
              <a:cs typeface="Arial" panose="020B0604020202020204" pitchFamily="34" charset="0"/>
            </a:endParaRPr>
          </a:p>
          <a:p>
            <a:endParaRPr lang="en-US" sz="2400" dirty="0"/>
          </a:p>
        </p:txBody>
      </p:sp>
      <p:sp>
        <p:nvSpPr>
          <p:cNvPr id="4" name="Segnaposto numero diapositiva 3"/>
          <p:cNvSpPr>
            <a:spLocks noGrp="1"/>
          </p:cNvSpPr>
          <p:nvPr>
            <p:ph type="sldNum" sz="quarter" idx="12"/>
          </p:nvPr>
        </p:nvSpPr>
        <p:spPr/>
        <p:txBody>
          <a:bodyPr/>
          <a:lstStyle/>
          <a:p>
            <a:pPr>
              <a:defRPr/>
            </a:pPr>
            <a:fld id="{730F5354-488A-4E7A-9A6A-C2AA3C5B9F81}" type="slidenum">
              <a:rPr lang="it-IT" smtClean="0">
                <a:solidFill>
                  <a:srgbClr val="04617B">
                    <a:shade val="90000"/>
                  </a:srgbClr>
                </a:solidFill>
              </a:rPr>
              <a:pPr>
                <a:defRPr/>
              </a:pPr>
              <a:t>45</a:t>
            </a:fld>
            <a:endParaRPr lang="it-IT">
              <a:solidFill>
                <a:srgbClr val="04617B">
                  <a:shade val="90000"/>
                </a:srgbClr>
              </a:solidFill>
            </a:endParaRPr>
          </a:p>
        </p:txBody>
      </p:sp>
    </p:spTree>
    <p:extLst>
      <p:ext uri="{BB962C8B-B14F-4D97-AF65-F5344CB8AC3E}">
        <p14:creationId xmlns:p14="http://schemas.microsoft.com/office/powerpoint/2010/main" val="36740681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51" y="304800"/>
            <a:ext cx="8229600" cy="1143000"/>
          </a:xfrm>
        </p:spPr>
        <p:txBody>
          <a:bodyPr>
            <a:noAutofit/>
          </a:bodyPr>
          <a:lstStyle/>
          <a:p>
            <a:r>
              <a:rPr lang="it-IT" sz="4000" b="1" dirty="0">
                <a:solidFill>
                  <a:srgbClr val="1F497D"/>
                </a:solidFill>
                <a:latin typeface="Arial" panose="020B0604020202020204" pitchFamily="34" charset="0"/>
                <a:cs typeface="Arial" panose="020B0604020202020204" pitchFamily="34" charset="0"/>
              </a:rPr>
              <a:t>EXECUTIVE FUNCTIONS</a:t>
            </a:r>
            <a:r>
              <a:rPr lang="it-IT" sz="4000" b="1" dirty="0">
                <a:solidFill>
                  <a:schemeClr val="tx2"/>
                </a:solidFill>
                <a:latin typeface="Arial" panose="020B0604020202020204" pitchFamily="34" charset="0"/>
                <a:cs typeface="Arial" panose="020B0604020202020204" pitchFamily="34" charset="0"/>
              </a:rPr>
              <a:t/>
            </a:r>
            <a:br>
              <a:rPr lang="it-IT" sz="4000" b="1" dirty="0">
                <a:solidFill>
                  <a:schemeClr val="tx2"/>
                </a:solidFill>
                <a:latin typeface="Arial" panose="020B0604020202020204" pitchFamily="34" charset="0"/>
                <a:cs typeface="Arial" panose="020B0604020202020204" pitchFamily="34" charset="0"/>
              </a:rPr>
            </a:br>
            <a:endParaRPr lang="en-US" sz="4000" dirty="0">
              <a:solidFill>
                <a:schemeClr val="tx2"/>
              </a:solidFill>
            </a:endParaRPr>
          </a:p>
        </p:txBody>
      </p:sp>
      <p:sp>
        <p:nvSpPr>
          <p:cNvPr id="3" name="Content Placeholder 2"/>
          <p:cNvSpPr>
            <a:spLocks noGrp="1"/>
          </p:cNvSpPr>
          <p:nvPr>
            <p:ph idx="1"/>
          </p:nvPr>
        </p:nvSpPr>
        <p:spPr>
          <a:xfrm>
            <a:off x="609600" y="1143000"/>
            <a:ext cx="8229600" cy="5486400"/>
          </a:xfrm>
        </p:spPr>
        <p:txBody>
          <a:bodyPr>
            <a:noAutofit/>
          </a:bodyPr>
          <a:lstStyle/>
          <a:p>
            <a:r>
              <a:rPr lang="en-US" dirty="0" smtClean="0"/>
              <a:t>Lezak </a:t>
            </a:r>
            <a:r>
              <a:rPr lang="en-US" dirty="0"/>
              <a:t>defined </a:t>
            </a:r>
            <a:r>
              <a:rPr lang="en-US" b="1" dirty="0"/>
              <a:t>executive functions </a:t>
            </a:r>
            <a:r>
              <a:rPr lang="en-US" dirty="0"/>
              <a:t>as ‘‘those capacities that enable a person to engage successfully in independent, purposive, self-serving behavior’’ (Lezak, 1995, p. 42); executive functions consists of planning, purposive action, self-monitoring, self-regulation, and volition. Other terms commonly used include inhibition and </a:t>
            </a:r>
            <a:r>
              <a:rPr lang="en-US" dirty="0" smtClean="0"/>
              <a:t>flexibility.</a:t>
            </a:r>
          </a:p>
          <a:p>
            <a:endParaRPr lang="en-US" dirty="0"/>
          </a:p>
          <a:p>
            <a:pPr marL="0" indent="0">
              <a:buNone/>
            </a:pPr>
            <a:endParaRPr lang="en-US" dirty="0">
              <a:latin typeface="Arial" panose="020B0604020202020204" pitchFamily="34" charset="0"/>
              <a:cs typeface="Arial" panose="020B0604020202020204" pitchFamily="34" charset="0"/>
            </a:endParaRPr>
          </a:p>
          <a:p>
            <a:endParaRPr lang="en-US"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46</a:t>
            </a:fld>
            <a:endParaRPr lang="en-US"/>
          </a:p>
        </p:txBody>
      </p:sp>
    </p:spTree>
    <p:extLst>
      <p:ext uri="{BB962C8B-B14F-4D97-AF65-F5344CB8AC3E}">
        <p14:creationId xmlns:p14="http://schemas.microsoft.com/office/powerpoint/2010/main" val="29313485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Autofit/>
          </a:bodyPr>
          <a:lstStyle/>
          <a:p>
            <a:r>
              <a:rPr lang="it-IT" sz="4000" b="1" dirty="0">
                <a:solidFill>
                  <a:schemeClr val="tx2"/>
                </a:solidFill>
                <a:latin typeface="Arial" panose="020B0604020202020204" pitchFamily="34" charset="0"/>
                <a:cs typeface="Arial" panose="020B0604020202020204" pitchFamily="34" charset="0"/>
              </a:rPr>
              <a:t>EXECUTIVE </a:t>
            </a:r>
            <a:r>
              <a:rPr lang="it-IT" sz="4000" b="1" dirty="0" smtClean="0">
                <a:solidFill>
                  <a:schemeClr val="tx2"/>
                </a:solidFill>
                <a:latin typeface="Arial" panose="020B0604020202020204" pitchFamily="34" charset="0"/>
                <a:cs typeface="Arial" panose="020B0604020202020204" pitchFamily="34" charset="0"/>
              </a:rPr>
              <a:t>FUNCTIONS </a:t>
            </a:r>
            <a:r>
              <a:rPr lang="it-IT" sz="4000" b="1" dirty="0" smtClean="0">
                <a:solidFill>
                  <a:srgbClr val="6E2F9D"/>
                </a:solidFill>
                <a:latin typeface="Arial" panose="020B0604020202020204" pitchFamily="34" charset="0"/>
                <a:cs typeface="Arial" panose="020B0604020202020204" pitchFamily="34" charset="0"/>
              </a:rPr>
              <a:t>(continued)</a:t>
            </a:r>
            <a:r>
              <a:rPr lang="it-IT" sz="4000" b="1" dirty="0" smtClean="0">
                <a:solidFill>
                  <a:schemeClr val="tx2"/>
                </a:solidFill>
                <a:latin typeface="Arial" panose="020B0604020202020204" pitchFamily="34" charset="0"/>
                <a:cs typeface="Arial" panose="020B0604020202020204" pitchFamily="34" charset="0"/>
              </a:rPr>
              <a:t/>
            </a:r>
            <a:br>
              <a:rPr lang="it-IT" sz="4000" b="1" dirty="0" smtClean="0">
                <a:solidFill>
                  <a:schemeClr val="tx2"/>
                </a:solidFill>
                <a:latin typeface="Arial" panose="020B0604020202020204" pitchFamily="34" charset="0"/>
                <a:cs typeface="Arial" panose="020B0604020202020204" pitchFamily="34" charset="0"/>
              </a:rPr>
            </a:br>
            <a:r>
              <a:rPr lang="it-IT" sz="4000" b="1" dirty="0">
                <a:solidFill>
                  <a:schemeClr val="tx2"/>
                </a:solidFill>
                <a:latin typeface="Arial" panose="020B0604020202020204" pitchFamily="34" charset="0"/>
                <a:cs typeface="Arial" panose="020B0604020202020204" pitchFamily="34" charset="0"/>
              </a:rPr>
              <a:t/>
            </a:r>
            <a:br>
              <a:rPr lang="it-IT" sz="4000" b="1" dirty="0">
                <a:solidFill>
                  <a:schemeClr val="tx2"/>
                </a:solidFill>
                <a:latin typeface="Arial" panose="020B0604020202020204" pitchFamily="34" charset="0"/>
                <a:cs typeface="Arial" panose="020B0604020202020204" pitchFamily="34" charset="0"/>
              </a:rPr>
            </a:br>
            <a:endParaRPr lang="en-US" sz="4000" dirty="0">
              <a:solidFill>
                <a:schemeClr val="tx2"/>
              </a:solidFill>
            </a:endParaRPr>
          </a:p>
        </p:txBody>
      </p:sp>
      <p:sp>
        <p:nvSpPr>
          <p:cNvPr id="3" name="Content Placeholder 2"/>
          <p:cNvSpPr>
            <a:spLocks noGrp="1"/>
          </p:cNvSpPr>
          <p:nvPr>
            <p:ph idx="1"/>
          </p:nvPr>
        </p:nvSpPr>
        <p:spPr>
          <a:xfrm>
            <a:off x="152400" y="1390650"/>
            <a:ext cx="8991600" cy="5143500"/>
          </a:xfrm>
        </p:spPr>
        <p:txBody>
          <a:bodyPr>
            <a:noAutofit/>
          </a:bodyPr>
          <a:lstStyle/>
          <a:p>
            <a:pPr marL="0" indent="0">
              <a:buNone/>
            </a:pPr>
            <a:endParaRPr lang="en-US" dirty="0"/>
          </a:p>
          <a:p>
            <a:r>
              <a:rPr lang="en-US" dirty="0" smtClean="0"/>
              <a:t>Lezak again:</a:t>
            </a:r>
          </a:p>
          <a:p>
            <a:pPr marL="0" indent="0">
              <a:buNone/>
            </a:pPr>
            <a:r>
              <a:rPr lang="en-US" dirty="0" smtClean="0"/>
              <a:t>The </a:t>
            </a:r>
            <a:r>
              <a:rPr lang="en-US" dirty="0"/>
              <a:t>executive functions comprise those mental capacities necessary for formulating goals, planning how to achieve them, and carrying out the plans effectively. They are at the heart of all socially useful, personally enhancing, constructive, and creative activities. </a:t>
            </a:r>
            <a:endParaRPr lang="en-US" dirty="0">
              <a:latin typeface="Arial" panose="020B0604020202020204" pitchFamily="34" charset="0"/>
              <a:cs typeface="Arial" panose="020B0604020202020204" pitchFamily="34" charset="0"/>
            </a:endParaRPr>
          </a:p>
          <a:p>
            <a:endParaRPr lang="en-US"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47</a:t>
            </a:fld>
            <a:endParaRPr lang="en-US"/>
          </a:p>
        </p:txBody>
      </p:sp>
    </p:spTree>
    <p:extLst>
      <p:ext uri="{BB962C8B-B14F-4D97-AF65-F5344CB8AC3E}">
        <p14:creationId xmlns:p14="http://schemas.microsoft.com/office/powerpoint/2010/main" val="14660619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602E04"/>
                </a:solidFill>
                <a:ea typeface="Calibri"/>
                <a:cs typeface="Times New Roman"/>
              </a:rPr>
              <a:t>9.  </a:t>
            </a:r>
            <a:r>
              <a:rPr lang="en-US" b="1" dirty="0">
                <a:solidFill>
                  <a:srgbClr val="602E04"/>
                </a:solidFill>
                <a:ea typeface="Calibri"/>
                <a:cs typeface="Times New Roman"/>
              </a:rPr>
              <a:t>Figures and graphs</a:t>
            </a:r>
            <a:endParaRPr lang="en-US" sz="6000" dirty="0">
              <a:solidFill>
                <a:srgbClr val="602E04"/>
              </a:solidFill>
            </a:endParaRPr>
          </a:p>
        </p:txBody>
      </p:sp>
      <p:sp>
        <p:nvSpPr>
          <p:cNvPr id="3" name="Content Placeholder 2"/>
          <p:cNvSpPr>
            <a:spLocks noGrp="1"/>
          </p:cNvSpPr>
          <p:nvPr>
            <p:ph idx="1"/>
          </p:nvPr>
        </p:nvSpPr>
        <p:spPr>
          <a:xfrm>
            <a:off x="457200" y="1447800"/>
            <a:ext cx="8229600" cy="3306763"/>
          </a:xfrm>
        </p:spPr>
        <p:txBody>
          <a:bodyPr>
            <a:noAutofit/>
          </a:bodyPr>
          <a:lstStyle/>
          <a:p>
            <a:pPr marL="0" marR="0" indent="0">
              <a:lnSpc>
                <a:spcPct val="115000"/>
              </a:lnSpc>
              <a:spcBef>
                <a:spcPts val="0"/>
              </a:spcBef>
              <a:spcAft>
                <a:spcPts val="1000"/>
              </a:spcAft>
              <a:buNone/>
            </a:pPr>
            <a:endParaRPr lang="en-US" sz="3600" b="1" dirty="0">
              <a:ea typeface="Calibri"/>
              <a:cs typeface="Times New Roman"/>
            </a:endParaRPr>
          </a:p>
          <a:p>
            <a:pPr marL="357188" marR="0" indent="-357188">
              <a:lnSpc>
                <a:spcPct val="115000"/>
              </a:lnSpc>
              <a:spcBef>
                <a:spcPts val="0"/>
              </a:spcBef>
              <a:spcAft>
                <a:spcPts val="1000"/>
              </a:spcAft>
            </a:pPr>
            <a:r>
              <a:rPr lang="en-US" sz="3600" b="1" dirty="0" smtClean="0">
                <a:ea typeface="Calibri"/>
                <a:cs typeface="Times New Roman"/>
              </a:rPr>
              <a:t>Figures and graphs should </a:t>
            </a:r>
            <a:r>
              <a:rPr lang="en-US" sz="3600" b="1" dirty="0">
                <a:ea typeface="Calibri"/>
                <a:cs typeface="Times New Roman"/>
              </a:rPr>
              <a:t>be as simple as possible. </a:t>
            </a:r>
            <a:endParaRPr lang="en-US" sz="3600" b="1" dirty="0" smtClean="0">
              <a:ea typeface="Calibri"/>
              <a:cs typeface="Times New Roman"/>
            </a:endParaRPr>
          </a:p>
          <a:p>
            <a:pPr marL="0" marR="0" indent="0">
              <a:lnSpc>
                <a:spcPct val="115000"/>
              </a:lnSpc>
              <a:spcBef>
                <a:spcPts val="0"/>
              </a:spcBef>
              <a:spcAft>
                <a:spcPts val="1000"/>
              </a:spcAft>
              <a:buNone/>
            </a:pPr>
            <a:endParaRPr lang="en-US" sz="3600" b="1" dirty="0" smtClean="0">
              <a:ea typeface="Calibri"/>
              <a:cs typeface="Times New Roman"/>
            </a:endParaRPr>
          </a:p>
          <a:p>
            <a:pPr marL="357188" marR="0" indent="-357188">
              <a:lnSpc>
                <a:spcPct val="115000"/>
              </a:lnSpc>
              <a:spcBef>
                <a:spcPts val="0"/>
              </a:spcBef>
              <a:spcAft>
                <a:spcPts val="1000"/>
              </a:spcAft>
            </a:pPr>
            <a:r>
              <a:rPr lang="en-US" sz="3600" b="1" dirty="0" smtClean="0">
                <a:ea typeface="Calibri"/>
                <a:cs typeface="Times New Roman"/>
              </a:rPr>
              <a:t>Print </a:t>
            </a:r>
            <a:r>
              <a:rPr lang="en-US" sz="3600" b="1" dirty="0">
                <a:ea typeface="Calibri"/>
                <a:cs typeface="Times New Roman"/>
              </a:rPr>
              <a:t>across the illustrations should be avoided. </a:t>
            </a:r>
            <a:endParaRPr lang="en-US" sz="3600" dirty="0">
              <a:ea typeface="Calibri"/>
              <a:cs typeface="Times New Roman"/>
            </a:endParaRPr>
          </a:p>
          <a:p>
            <a:endParaRPr lang="en-US" sz="3600"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48</a:t>
            </a:fld>
            <a:endParaRPr lang="en-US"/>
          </a:p>
        </p:txBody>
      </p:sp>
    </p:spTree>
    <p:extLst>
      <p:ext uri="{BB962C8B-B14F-4D97-AF65-F5344CB8AC3E}">
        <p14:creationId xmlns:p14="http://schemas.microsoft.com/office/powerpoint/2010/main" val="34164450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06363" y="1676400"/>
            <a:ext cx="9037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800" b="1" i="1" dirty="0" smtClean="0">
                <a:solidFill>
                  <a:srgbClr val="92D050"/>
                </a:solidFill>
                <a:latin typeface="Verdana" panose="020B0604030504040204" pitchFamily="34" charset="0"/>
              </a:rPr>
              <a:t>Complex or graphic backgrounds make text</a:t>
            </a:r>
          </a:p>
          <a:p>
            <a:pPr eaLnBrk="0" fontAlgn="base" hangingPunct="0">
              <a:spcBef>
                <a:spcPct val="0"/>
              </a:spcBef>
              <a:spcAft>
                <a:spcPct val="0"/>
              </a:spcAft>
              <a:buFontTx/>
              <a:buNone/>
            </a:pPr>
            <a:r>
              <a:rPr lang="en-US" altLang="it-IT" sz="2800" b="1" i="1" dirty="0" smtClean="0">
                <a:solidFill>
                  <a:srgbClr val="92D050"/>
                </a:solidFill>
                <a:latin typeface="Verdana" panose="020B0604030504040204" pitchFamily="34" charset="0"/>
              </a:rPr>
              <a:t>Difficult to read.  Keep backgrounds simple </a:t>
            </a:r>
          </a:p>
          <a:p>
            <a:pPr eaLnBrk="0" fontAlgn="base" hangingPunct="0">
              <a:spcBef>
                <a:spcPct val="0"/>
              </a:spcBef>
              <a:spcAft>
                <a:spcPct val="0"/>
              </a:spcAft>
              <a:buFontTx/>
              <a:buNone/>
            </a:pPr>
            <a:r>
              <a:rPr lang="en-US" altLang="it-IT" sz="2800" b="1" i="1" dirty="0" smtClean="0">
                <a:solidFill>
                  <a:srgbClr val="92D050"/>
                </a:solidFill>
                <a:latin typeface="Verdana" panose="020B0604030504040204" pitchFamily="34" charset="0"/>
              </a:rPr>
              <a:t>so text will be visible. </a:t>
            </a:r>
          </a:p>
        </p:txBody>
      </p:sp>
      <p:sp>
        <p:nvSpPr>
          <p:cNvPr id="2" name="Segnaposto numero diapositiva 1"/>
          <p:cNvSpPr>
            <a:spLocks noGrp="1"/>
          </p:cNvSpPr>
          <p:nvPr>
            <p:ph type="sldNum" sz="quarter" idx="12"/>
          </p:nvPr>
        </p:nvSpPr>
        <p:spPr/>
        <p:txBody>
          <a:bodyPr/>
          <a:lstStyle/>
          <a:p>
            <a:pPr>
              <a:defRPr/>
            </a:pPr>
            <a:fld id="{A4434DE3-3FD4-41E7-AF98-D90D115A3183}" type="slidenum">
              <a:rPr lang="en-US" smtClean="0">
                <a:solidFill>
                  <a:srgbClr val="000000"/>
                </a:solidFill>
              </a:rPr>
              <a:pPr>
                <a:defRPr/>
              </a:pPr>
              <a:t>49</a:t>
            </a:fld>
            <a:endParaRPr lang="en-US">
              <a:solidFill>
                <a:srgbClr val="000000"/>
              </a:solidFill>
            </a:endParaRPr>
          </a:p>
        </p:txBody>
      </p:sp>
    </p:spTree>
    <p:extLst>
      <p:ext uri="{BB962C8B-B14F-4D97-AF65-F5344CB8AC3E}">
        <p14:creationId xmlns:p14="http://schemas.microsoft.com/office/powerpoint/2010/main" val="42557357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98"/>
            <a:ext cx="8229600" cy="1143000"/>
          </a:xfrm>
        </p:spPr>
        <p:txBody>
          <a:bodyPr/>
          <a:lstStyle/>
          <a:p>
            <a:r>
              <a:rPr lang="en-US" b="1" dirty="0" smtClean="0">
                <a:solidFill>
                  <a:srgbClr val="602E04"/>
                </a:solidFill>
                <a:ea typeface="Calibri"/>
                <a:cs typeface="Times New Roman"/>
              </a:rPr>
              <a:t>Accessibility of PPT</a:t>
            </a:r>
            <a:endParaRPr lang="en-US" dirty="0"/>
          </a:p>
        </p:txBody>
      </p:sp>
      <p:sp>
        <p:nvSpPr>
          <p:cNvPr id="3" name="Content Placeholder 2"/>
          <p:cNvSpPr>
            <a:spLocks noGrp="1"/>
          </p:cNvSpPr>
          <p:nvPr>
            <p:ph idx="1"/>
          </p:nvPr>
        </p:nvSpPr>
        <p:spPr>
          <a:xfrm>
            <a:off x="609600" y="1371600"/>
            <a:ext cx="8915400" cy="5105400"/>
          </a:xfrm>
        </p:spPr>
        <p:txBody>
          <a:bodyPr>
            <a:noAutofit/>
          </a:bodyPr>
          <a:lstStyle/>
          <a:p>
            <a:pPr marL="357188" marR="0" indent="-357188">
              <a:lnSpc>
                <a:spcPct val="115000"/>
              </a:lnSpc>
              <a:spcBef>
                <a:spcPts val="0"/>
              </a:spcBef>
              <a:spcAft>
                <a:spcPts val="1000"/>
              </a:spcAft>
            </a:pPr>
            <a:r>
              <a:rPr lang="en-US" sz="3000" dirty="0">
                <a:ea typeface="Calibri"/>
                <a:cs typeface="Times New Roman"/>
              </a:rPr>
              <a:t>In this tutorial, we'll talk and learn about </a:t>
            </a:r>
            <a:r>
              <a:rPr lang="en-US" sz="3000" dirty="0" smtClean="0">
                <a:ea typeface="Calibri"/>
                <a:cs typeface="Times New Roman"/>
              </a:rPr>
              <a:t>how we can </a:t>
            </a:r>
            <a:r>
              <a:rPr lang="en-US" sz="3000" b="1" dirty="0" smtClean="0">
                <a:ea typeface="Calibri"/>
                <a:cs typeface="Times New Roman"/>
              </a:rPr>
              <a:t>develop</a:t>
            </a:r>
            <a:r>
              <a:rPr lang="en-US" sz="3000" dirty="0" smtClean="0">
                <a:ea typeface="Calibri"/>
                <a:cs typeface="Times New Roman"/>
              </a:rPr>
              <a:t> or </a:t>
            </a:r>
            <a:r>
              <a:rPr lang="en-US" sz="3000" b="1" dirty="0" smtClean="0">
                <a:ea typeface="Calibri"/>
                <a:cs typeface="Times New Roman"/>
              </a:rPr>
              <a:t>convert</a:t>
            </a:r>
            <a:r>
              <a:rPr lang="en-US" sz="3000" dirty="0" smtClean="0">
                <a:ea typeface="Calibri"/>
                <a:cs typeface="Times New Roman"/>
              </a:rPr>
              <a:t> </a:t>
            </a:r>
            <a:r>
              <a:rPr lang="en-US" sz="3000" dirty="0">
                <a:ea typeface="Calibri"/>
                <a:cs typeface="Times New Roman"/>
              </a:rPr>
              <a:t>an existing PowerPoint presentation into </a:t>
            </a:r>
            <a:r>
              <a:rPr lang="en-US" sz="3000" dirty="0" smtClean="0">
                <a:ea typeface="Calibri"/>
                <a:cs typeface="Times New Roman"/>
              </a:rPr>
              <a:t>an </a:t>
            </a:r>
            <a:r>
              <a:rPr lang="en-US" sz="3000" b="1" dirty="0" smtClean="0">
                <a:ea typeface="Calibri"/>
                <a:cs typeface="Times New Roman"/>
              </a:rPr>
              <a:t>accessible</a:t>
            </a:r>
            <a:r>
              <a:rPr lang="en-US" sz="3000" dirty="0" smtClean="0">
                <a:ea typeface="Calibri"/>
                <a:cs typeface="Times New Roman"/>
              </a:rPr>
              <a:t> </a:t>
            </a:r>
            <a:r>
              <a:rPr lang="en-US" sz="3000" dirty="0">
                <a:ea typeface="Calibri"/>
                <a:cs typeface="Times New Roman"/>
              </a:rPr>
              <a:t>format, in such a way that: </a:t>
            </a:r>
          </a:p>
          <a:p>
            <a:pPr marL="804863" indent="-447675">
              <a:lnSpc>
                <a:spcPct val="115000"/>
              </a:lnSpc>
              <a:spcBef>
                <a:spcPts val="0"/>
              </a:spcBef>
              <a:spcAft>
                <a:spcPts val="1000"/>
              </a:spcAft>
              <a:buSzPts val="1000"/>
              <a:buNone/>
              <a:tabLst>
                <a:tab pos="457200" algn="l"/>
              </a:tabLst>
            </a:pPr>
            <a:r>
              <a:rPr lang="en-US" sz="3000" dirty="0" smtClean="0">
                <a:ea typeface="Calibri"/>
                <a:cs typeface="Times New Roman"/>
              </a:rPr>
              <a:t>- The </a:t>
            </a:r>
            <a:r>
              <a:rPr lang="en-US" sz="3000" dirty="0">
                <a:ea typeface="Calibri"/>
                <a:cs typeface="Times New Roman"/>
              </a:rPr>
              <a:t>content becomes </a:t>
            </a:r>
            <a:r>
              <a:rPr lang="en-US" sz="3000" dirty="0" smtClean="0">
                <a:ea typeface="Calibri"/>
                <a:cs typeface="Times New Roman"/>
              </a:rPr>
              <a:t>readable/accessible </a:t>
            </a:r>
            <a:r>
              <a:rPr lang="en-US" sz="3000" dirty="0">
                <a:ea typeface="Calibri"/>
                <a:cs typeface="Times New Roman"/>
              </a:rPr>
              <a:t>to </a:t>
            </a:r>
            <a:r>
              <a:rPr lang="en-US" sz="3000" b="1" dirty="0">
                <a:ea typeface="Calibri"/>
                <a:cs typeface="Times New Roman"/>
              </a:rPr>
              <a:t>ALL</a:t>
            </a:r>
            <a:endParaRPr lang="en-US" sz="3000" dirty="0">
              <a:ea typeface="Calibri"/>
              <a:cs typeface="Times New Roman"/>
            </a:endParaRPr>
          </a:p>
          <a:p>
            <a:pPr marL="804863" indent="-447675">
              <a:lnSpc>
                <a:spcPct val="115000"/>
              </a:lnSpc>
              <a:spcBef>
                <a:spcPts val="0"/>
              </a:spcBef>
              <a:spcAft>
                <a:spcPts val="1000"/>
              </a:spcAft>
              <a:buSzPts val="1000"/>
              <a:buNone/>
              <a:tabLst>
                <a:tab pos="457200" algn="l"/>
              </a:tabLst>
            </a:pPr>
            <a:r>
              <a:rPr lang="en-US" sz="3000" dirty="0" smtClean="0">
                <a:ea typeface="Calibri"/>
                <a:cs typeface="Times New Roman"/>
              </a:rPr>
              <a:t>- The </a:t>
            </a:r>
            <a:r>
              <a:rPr lang="en-US" sz="3000" dirty="0">
                <a:ea typeface="Calibri"/>
                <a:cs typeface="Times New Roman"/>
              </a:rPr>
              <a:t>presentations can be </a:t>
            </a:r>
            <a:r>
              <a:rPr lang="en-US" sz="3000" dirty="0" smtClean="0">
                <a:ea typeface="Calibri"/>
                <a:cs typeface="Times New Roman"/>
              </a:rPr>
              <a:t>easily converted into </a:t>
            </a:r>
            <a:r>
              <a:rPr lang="en-US" sz="3000" dirty="0">
                <a:ea typeface="Calibri"/>
                <a:cs typeface="Times New Roman"/>
              </a:rPr>
              <a:t>alternative print formats and retain readability.</a:t>
            </a:r>
          </a:p>
          <a:p>
            <a:endParaRPr lang="en-US" sz="3000"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5</a:t>
            </a:fld>
            <a:endParaRPr lang="en-US"/>
          </a:p>
        </p:txBody>
      </p:sp>
    </p:spTree>
    <p:extLst>
      <p:ext uri="{BB962C8B-B14F-4D97-AF65-F5344CB8AC3E}">
        <p14:creationId xmlns:p14="http://schemas.microsoft.com/office/powerpoint/2010/main" val="23015447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685800"/>
            <a:ext cx="7391400" cy="5257800"/>
          </a:xfrm>
          <a:prstGeom prst="rect">
            <a:avLst/>
          </a:prstGeom>
          <a:noFill/>
          <a:ln>
            <a:noFill/>
          </a:ln>
        </p:spPr>
      </p:pic>
      <p:sp>
        <p:nvSpPr>
          <p:cNvPr id="2" name="Title 1"/>
          <p:cNvSpPr>
            <a:spLocks noGrp="1"/>
          </p:cNvSpPr>
          <p:nvPr>
            <p:ph type="title"/>
          </p:nvPr>
        </p:nvSpPr>
        <p:spPr>
          <a:xfrm>
            <a:off x="457200" y="4267200"/>
            <a:ext cx="8839200" cy="1143000"/>
          </a:xfrm>
        </p:spPr>
        <p:txBody>
          <a:bodyPr>
            <a:noAutofit/>
          </a:bodyPr>
          <a:lstStyle/>
          <a:p>
            <a:pPr marL="0" marR="0">
              <a:lnSpc>
                <a:spcPct val="115000"/>
              </a:lnSpc>
              <a:spcBef>
                <a:spcPts val="0"/>
              </a:spcBef>
              <a:spcAft>
                <a:spcPts val="1000"/>
              </a:spcAft>
              <a:tabLst>
                <a:tab pos="3803015" algn="l"/>
              </a:tabLst>
            </a:pPr>
            <a:r>
              <a:rPr lang="en-US" sz="3200" dirty="0">
                <a:solidFill>
                  <a:srgbClr val="FFFF00"/>
                </a:solidFill>
                <a:ea typeface="Calibri"/>
                <a:cs typeface="Times New Roman"/>
              </a:rPr>
              <a:t>How does early and late maturation inﬂuence adolescent development?</a:t>
            </a:r>
            <a:r>
              <a:rPr lang="en-US" dirty="0">
                <a:solidFill>
                  <a:srgbClr val="FFFF00"/>
                </a:solidFill>
                <a:ea typeface="Calibri"/>
                <a:cs typeface="Times New Roman"/>
              </a:rPr>
              <a:t/>
            </a:r>
            <a:br>
              <a:rPr lang="en-US" dirty="0">
                <a:solidFill>
                  <a:srgbClr val="FFFF00"/>
                </a:solidFill>
                <a:ea typeface="Calibri"/>
                <a:cs typeface="Times New Roman"/>
              </a:rPr>
            </a:br>
            <a:endParaRPr lang="en-US" dirty="0">
              <a:solidFill>
                <a:srgbClr val="FFFF00"/>
              </a:solidFill>
            </a:endParaRPr>
          </a:p>
        </p:txBody>
      </p:sp>
      <p:sp>
        <p:nvSpPr>
          <p:cNvPr id="3" name="Segnaposto numero diapositiva 2"/>
          <p:cNvSpPr>
            <a:spLocks noGrp="1"/>
          </p:cNvSpPr>
          <p:nvPr>
            <p:ph type="sldNum" sz="quarter" idx="12"/>
          </p:nvPr>
        </p:nvSpPr>
        <p:spPr/>
        <p:txBody>
          <a:bodyPr/>
          <a:lstStyle/>
          <a:p>
            <a:fld id="{15E3ACB2-0C72-418B-9057-06E7601BD84D}" type="slidenum">
              <a:rPr lang="en-US" smtClean="0"/>
              <a:t>50</a:t>
            </a:fld>
            <a:endParaRPr lang="en-US"/>
          </a:p>
        </p:txBody>
      </p:sp>
    </p:spTree>
    <p:extLst>
      <p:ext uri="{BB962C8B-B14F-4D97-AF65-F5344CB8AC3E}">
        <p14:creationId xmlns:p14="http://schemas.microsoft.com/office/powerpoint/2010/main" val="240400397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7162800" cy="5410200"/>
          </a:xfrm>
          <a:prstGeom prst="rect">
            <a:avLst/>
          </a:prstGeom>
          <a:noFill/>
          <a:ln>
            <a:noFill/>
          </a:ln>
        </p:spPr>
      </p:pic>
      <p:sp>
        <p:nvSpPr>
          <p:cNvPr id="2" name="Title 1"/>
          <p:cNvSpPr>
            <a:spLocks noGrp="1"/>
          </p:cNvSpPr>
          <p:nvPr>
            <p:ph type="title"/>
          </p:nvPr>
        </p:nvSpPr>
        <p:spPr>
          <a:xfrm>
            <a:off x="152400" y="4267200"/>
            <a:ext cx="8839200" cy="1371600"/>
          </a:xfrm>
          <a:solidFill>
            <a:srgbClr val="FFFFE7"/>
          </a:solidFill>
        </p:spPr>
        <p:txBody>
          <a:bodyPr>
            <a:normAutofit fontScale="90000"/>
          </a:bodyPr>
          <a:lstStyle/>
          <a:p>
            <a:pPr marL="0" marR="0">
              <a:lnSpc>
                <a:spcPct val="115000"/>
              </a:lnSpc>
              <a:spcBef>
                <a:spcPts val="0"/>
              </a:spcBef>
              <a:spcAft>
                <a:spcPts val="1000"/>
              </a:spcAft>
              <a:tabLst>
                <a:tab pos="3803015" algn="l"/>
              </a:tabLst>
            </a:pPr>
            <a:r>
              <a:rPr lang="en-US" sz="3100" dirty="0" smtClean="0">
                <a:ea typeface="Calibri"/>
                <a:cs typeface="Times New Roman"/>
              </a:rPr>
              <a:t/>
            </a:r>
            <a:br>
              <a:rPr lang="en-US" sz="3100" dirty="0" smtClean="0">
                <a:ea typeface="Calibri"/>
                <a:cs typeface="Times New Roman"/>
              </a:rPr>
            </a:br>
            <a:r>
              <a:rPr lang="en-US" sz="3600" b="1" dirty="0" smtClean="0">
                <a:ea typeface="Calibri"/>
                <a:cs typeface="Times New Roman"/>
              </a:rPr>
              <a:t>How </a:t>
            </a:r>
            <a:r>
              <a:rPr lang="en-US" sz="3600" b="1" dirty="0">
                <a:ea typeface="Calibri"/>
                <a:cs typeface="Times New Roman"/>
              </a:rPr>
              <a:t>does early and late maturation inﬂuence adolescent development?</a:t>
            </a:r>
            <a:r>
              <a:rPr lang="en-US" sz="4900" dirty="0">
                <a:ea typeface="Calibri"/>
                <a:cs typeface="Times New Roman"/>
              </a:rPr>
              <a:t/>
            </a:r>
            <a:br>
              <a:rPr lang="en-US" sz="4900" dirty="0">
                <a:ea typeface="Calibri"/>
                <a:cs typeface="Times New Roman"/>
              </a:rPr>
            </a:br>
            <a:endParaRPr lang="en-US" sz="4900" dirty="0"/>
          </a:p>
        </p:txBody>
      </p:sp>
      <p:sp>
        <p:nvSpPr>
          <p:cNvPr id="3" name="Segnaposto numero diapositiva 2"/>
          <p:cNvSpPr>
            <a:spLocks noGrp="1"/>
          </p:cNvSpPr>
          <p:nvPr>
            <p:ph type="sldNum" sz="quarter" idx="12"/>
          </p:nvPr>
        </p:nvSpPr>
        <p:spPr/>
        <p:txBody>
          <a:bodyPr/>
          <a:lstStyle/>
          <a:p>
            <a:fld id="{15E3ACB2-0C72-418B-9057-06E7601BD84D}" type="slidenum">
              <a:rPr lang="en-US" smtClean="0"/>
              <a:t>51</a:t>
            </a:fld>
            <a:endParaRPr lang="en-US"/>
          </a:p>
        </p:txBody>
      </p:sp>
    </p:spTree>
    <p:extLst>
      <p:ext uri="{BB962C8B-B14F-4D97-AF65-F5344CB8AC3E}">
        <p14:creationId xmlns:p14="http://schemas.microsoft.com/office/powerpoint/2010/main" val="38012766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lstStyle/>
          <a:p>
            <a:pPr algn="l"/>
            <a:r>
              <a:rPr lang="en-US" b="1" dirty="0">
                <a:solidFill>
                  <a:srgbClr val="602E04"/>
                </a:solidFill>
              </a:rPr>
              <a:t>A</a:t>
            </a:r>
            <a:r>
              <a:rPr lang="en-US" b="1" dirty="0" smtClean="0">
                <a:solidFill>
                  <a:srgbClr val="602E04"/>
                </a:solidFill>
              </a:rPr>
              <a:t>bout  illustrations</a:t>
            </a:r>
            <a:endParaRPr lang="en-US" b="1" dirty="0">
              <a:solidFill>
                <a:srgbClr val="602E04"/>
              </a:solidFill>
            </a:endParaRPr>
          </a:p>
        </p:txBody>
      </p:sp>
      <p:sp>
        <p:nvSpPr>
          <p:cNvPr id="3" name="Subtitle 2"/>
          <p:cNvSpPr>
            <a:spLocks noGrp="1"/>
          </p:cNvSpPr>
          <p:nvPr>
            <p:ph type="subTitle" idx="1"/>
          </p:nvPr>
        </p:nvSpPr>
        <p:spPr>
          <a:xfrm>
            <a:off x="381000" y="1143000"/>
            <a:ext cx="8610600" cy="1752600"/>
          </a:xfrm>
        </p:spPr>
        <p:txBody>
          <a:bodyPr>
            <a:noAutofit/>
          </a:bodyPr>
          <a:lstStyle/>
          <a:p>
            <a:pPr algn="l">
              <a:lnSpc>
                <a:spcPct val="115000"/>
              </a:lnSpc>
              <a:spcBef>
                <a:spcPts val="0"/>
              </a:spcBef>
              <a:spcAft>
                <a:spcPts val="1000"/>
              </a:spcAft>
            </a:pPr>
            <a:r>
              <a:rPr lang="en-GB" sz="3600"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Remember that:</a:t>
            </a:r>
          </a:p>
          <a:p>
            <a:pPr algn="l">
              <a:lnSpc>
                <a:spcPct val="115000"/>
              </a:lnSpc>
              <a:spcBef>
                <a:spcPts val="0"/>
              </a:spcBef>
              <a:spcAft>
                <a:spcPts val="1000"/>
              </a:spcAft>
            </a:pPr>
            <a:r>
              <a:rPr lang="en-GB" sz="3600"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Readers </a:t>
            </a:r>
            <a:r>
              <a:rPr lang="en-GB" sz="3600" dirty="0">
                <a:solidFill>
                  <a:schemeClr val="tx1"/>
                </a:solidFill>
                <a:latin typeface="Verdana" panose="020B0604030504040204" pitchFamily="34" charset="0"/>
                <a:ea typeface="Calibri" panose="020F0502020204030204" pitchFamily="34" charset="0"/>
                <a:cs typeface="Times New Roman" panose="02020603050405020304" pitchFamily="18" charset="0"/>
              </a:rPr>
              <a:t>with low vision have trouble with </a:t>
            </a:r>
            <a:r>
              <a:rPr lang="en-GB" sz="3600"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maps, </a:t>
            </a:r>
            <a:r>
              <a:rPr lang="en-GB" sz="3600" dirty="0">
                <a:solidFill>
                  <a:schemeClr val="tx1"/>
                </a:solidFill>
                <a:latin typeface="Verdana" panose="020B0604030504040204" pitchFamily="34" charset="0"/>
                <a:ea typeface="Calibri" panose="020F0502020204030204" pitchFamily="34" charset="0"/>
                <a:cs typeface="Times New Roman" panose="02020603050405020304" pitchFamily="18" charset="0"/>
              </a:rPr>
              <a:t>diagrams, forms, tables, </a:t>
            </a:r>
            <a:r>
              <a:rPr lang="en-GB" sz="3600"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flow-charts,</a:t>
            </a:r>
            <a:r>
              <a:rPr lang="en-GB" sz="3600" dirty="0">
                <a:solidFill>
                  <a:prstClr val="black"/>
                </a:solidFill>
                <a:latin typeface="Verdana" panose="020B0604030504040204" pitchFamily="34" charset="0"/>
                <a:ea typeface="Calibri" panose="020F0502020204030204" pitchFamily="34" charset="0"/>
                <a:cs typeface="Times New Roman" panose="02020603050405020304" pitchFamily="18" charset="0"/>
              </a:rPr>
              <a:t> </a:t>
            </a:r>
            <a:r>
              <a:rPr lang="en-GB" sz="3600" dirty="0" smtClean="0">
                <a:solidFill>
                  <a:prstClr val="black"/>
                </a:solidFill>
                <a:latin typeface="Verdana" panose="020B0604030504040204" pitchFamily="34" charset="0"/>
                <a:ea typeface="Calibri" panose="020F0502020204030204" pitchFamily="34" charset="0"/>
                <a:cs typeface="Times New Roman" panose="02020603050405020304" pitchFamily="18" charset="0"/>
              </a:rPr>
              <a:t>maps,</a:t>
            </a:r>
            <a:r>
              <a:rPr lang="en-GB" sz="3600"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  </a:t>
            </a:r>
            <a:r>
              <a:rPr lang="en-GB" sz="3600" dirty="0">
                <a:solidFill>
                  <a:schemeClr val="tx1"/>
                </a:solidFill>
                <a:latin typeface="Verdana" panose="020B0604030504040204" pitchFamily="34" charset="0"/>
                <a:ea typeface="Calibri" panose="020F0502020204030204" pitchFamily="34" charset="0"/>
                <a:cs typeface="Times New Roman" panose="02020603050405020304" pitchFamily="18" charset="0"/>
              </a:rPr>
              <a:t>etc. </a:t>
            </a:r>
            <a:endParaRPr lang="en-GB" sz="3600"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Bef>
                <a:spcPts val="0"/>
              </a:spcBef>
              <a:spcAft>
                <a:spcPts val="1000"/>
              </a:spcAft>
            </a:pPr>
            <a:r>
              <a:rPr lang="en-GB" sz="3600"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 </a:t>
            </a:r>
            <a:r>
              <a:rPr lang="en-GB" sz="3600" b="1"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Illustrations</a:t>
            </a:r>
            <a:r>
              <a:rPr lang="en-GB" sz="3600"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 could </a:t>
            </a:r>
            <a:r>
              <a:rPr lang="en-GB" sz="3600" dirty="0">
                <a:solidFill>
                  <a:schemeClr val="tx1"/>
                </a:solidFill>
                <a:latin typeface="Verdana" panose="020B0604030504040204" pitchFamily="34" charset="0"/>
                <a:ea typeface="Calibri" panose="020F0502020204030204" pitchFamily="34" charset="0"/>
                <a:cs typeface="Times New Roman" panose="02020603050405020304" pitchFamily="18" charset="0"/>
              </a:rPr>
              <a:t>be </a:t>
            </a:r>
            <a:r>
              <a:rPr lang="en-GB" sz="3600" u="sng" dirty="0">
                <a:solidFill>
                  <a:schemeClr val="tx1"/>
                </a:solidFill>
                <a:latin typeface="Verdana" panose="020B0604030504040204" pitchFamily="34" charset="0"/>
                <a:ea typeface="Calibri" panose="020F0502020204030204" pitchFamily="34" charset="0"/>
                <a:cs typeface="Times New Roman" panose="02020603050405020304" pitchFamily="18" charset="0"/>
              </a:rPr>
              <a:t>isolated</a:t>
            </a:r>
            <a:r>
              <a:rPr lang="en-GB" sz="3600" dirty="0">
                <a:solidFill>
                  <a:schemeClr val="tx1"/>
                </a:solidFill>
                <a:latin typeface="Verdana" panose="020B0604030504040204" pitchFamily="34" charset="0"/>
                <a:ea typeface="Calibri" panose="020F0502020204030204" pitchFamily="34" charset="0"/>
                <a:cs typeface="Times New Roman" panose="02020603050405020304" pitchFamily="18" charset="0"/>
              </a:rPr>
              <a:t> and presented with strong contrast and in a larger scale</a:t>
            </a:r>
            <a:r>
              <a:rPr lang="en-GB" sz="3600"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a:t>
            </a:r>
            <a:r>
              <a:rPr lang="en-US" sz="3600" dirty="0">
                <a:latin typeface="Verdana" panose="020B0604030504040204" pitchFamily="34" charset="0"/>
                <a:ea typeface="Calibri" panose="020F0502020204030204" pitchFamily="34" charset="0"/>
                <a:cs typeface="Times New Roman" panose="02020603050405020304" pitchFamily="18" charset="0"/>
              </a:rPr>
              <a:t> </a:t>
            </a:r>
            <a:r>
              <a:rPr lang="en-US" sz="3600"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Use</a:t>
            </a:r>
            <a:r>
              <a:rPr lang="en-US" sz="3600" dirty="0" smtClean="0">
                <a:latin typeface="Verdana" panose="020B0604030504040204" pitchFamily="34" charset="0"/>
                <a:ea typeface="Calibri" panose="020F0502020204030204" pitchFamily="34" charset="0"/>
                <a:cs typeface="Times New Roman" panose="02020603050405020304" pitchFamily="18" charset="0"/>
              </a:rPr>
              <a:t> </a:t>
            </a:r>
            <a:r>
              <a:rPr lang="en-US" sz="3600" b="1"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good quality, </a:t>
            </a:r>
            <a:r>
              <a:rPr lang="en-GB" sz="3600" b="1"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not faded.</a:t>
            </a:r>
            <a:endParaRPr lang="en-US" sz="3600" b="1" dirty="0">
              <a:solidFill>
                <a:schemeClr val="tx1"/>
              </a:solidFill>
              <a:latin typeface="Verdana" panose="020B0604030504040204" pitchFamily="34" charset="0"/>
              <a:ea typeface="Calibri" panose="020F0502020204030204" pitchFamily="34" charset="0"/>
              <a:cs typeface="Times New Roman" panose="02020603050405020304" pitchFamily="18" charset="0"/>
            </a:endParaRPr>
          </a:p>
          <a:p>
            <a:endParaRPr lang="en-US" sz="3600"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52</a:t>
            </a:fld>
            <a:endParaRPr lang="en-US"/>
          </a:p>
        </p:txBody>
      </p:sp>
    </p:spTree>
    <p:extLst>
      <p:ext uri="{BB962C8B-B14F-4D97-AF65-F5344CB8AC3E}">
        <p14:creationId xmlns:p14="http://schemas.microsoft.com/office/powerpoint/2010/main" val="31101295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a:stretch>
            <a:fillRect/>
          </a:stretch>
        </p:blipFill>
        <p:spPr bwMode="auto">
          <a:xfrm>
            <a:off x="2209800" y="1750423"/>
            <a:ext cx="4800600" cy="3812177"/>
          </a:xfrm>
          <a:prstGeom prst="rect">
            <a:avLst/>
          </a:prstGeom>
          <a:noFill/>
          <a:ln w="9525">
            <a:noFill/>
            <a:miter lim="800000"/>
            <a:headEnd/>
            <a:tailEnd/>
          </a:ln>
        </p:spPr>
      </p:pic>
      <p:sp>
        <p:nvSpPr>
          <p:cNvPr id="8" name="Titolo 7"/>
          <p:cNvSpPr>
            <a:spLocks noGrp="1"/>
          </p:cNvSpPr>
          <p:nvPr>
            <p:ph type="ctrTitle"/>
          </p:nvPr>
        </p:nvSpPr>
        <p:spPr>
          <a:xfrm>
            <a:off x="685800" y="0"/>
            <a:ext cx="7772400" cy="1470025"/>
          </a:xfrm>
        </p:spPr>
        <p:txBody>
          <a:bodyPr>
            <a:normAutofit/>
          </a:bodyPr>
          <a:lstStyle/>
          <a:p>
            <a:r>
              <a:rPr lang="en-US" sz="36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Ribot’s</a:t>
            </a: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law: retrograde amnesia gradient</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Segnaposto numero diapositiva 1"/>
          <p:cNvSpPr>
            <a:spLocks noGrp="1"/>
          </p:cNvSpPr>
          <p:nvPr>
            <p:ph type="sldNum" sz="quarter" idx="12"/>
          </p:nvPr>
        </p:nvSpPr>
        <p:spPr/>
        <p:txBody>
          <a:bodyPr/>
          <a:lstStyle/>
          <a:p>
            <a:fld id="{15E3ACB2-0C72-418B-9057-06E7601BD84D}" type="slidenum">
              <a:rPr lang="en-US" smtClean="0"/>
              <a:t>53</a:t>
            </a:fld>
            <a:endParaRPr lang="en-US"/>
          </a:p>
        </p:txBody>
      </p:sp>
    </p:spTree>
    <p:extLst>
      <p:ext uri="{BB962C8B-B14F-4D97-AF65-F5344CB8AC3E}">
        <p14:creationId xmlns:p14="http://schemas.microsoft.com/office/powerpoint/2010/main" val="26257668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Lst>
          </a:blip>
          <a:srcRect l="7527" b="10786"/>
          <a:stretch/>
        </p:blipFill>
        <p:spPr bwMode="auto">
          <a:xfrm>
            <a:off x="1752600" y="1151699"/>
            <a:ext cx="6553200" cy="5020501"/>
          </a:xfrm>
          <a:prstGeom prst="rect">
            <a:avLst/>
          </a:prstGeom>
          <a:noFill/>
          <a:ln w="9525">
            <a:noFill/>
            <a:miter lim="800000"/>
            <a:headEnd/>
            <a:tailEnd/>
          </a:ln>
        </p:spPr>
      </p:pic>
      <p:sp>
        <p:nvSpPr>
          <p:cNvPr id="8" name="Titolo 7"/>
          <p:cNvSpPr>
            <a:spLocks noGrp="1"/>
          </p:cNvSpPr>
          <p:nvPr>
            <p:ph type="ctrTitle"/>
          </p:nvPr>
        </p:nvSpPr>
        <p:spPr>
          <a:xfrm>
            <a:off x="228600" y="0"/>
            <a:ext cx="8229600" cy="1470025"/>
          </a:xfrm>
        </p:spPr>
        <p:txBody>
          <a:bodyPr>
            <a:normAutofit/>
          </a:bodyPr>
          <a:lstStyle/>
          <a:p>
            <a:r>
              <a:rPr lang="en-US" sz="4000" b="1" dirty="0" err="1" smtClean="0">
                <a:latin typeface="Arial" pitchFamily="34" charset="0"/>
                <a:cs typeface="Arial" pitchFamily="34" charset="0"/>
              </a:rPr>
              <a:t>Ribot’s</a:t>
            </a:r>
            <a:r>
              <a:rPr lang="en-US" sz="4000" b="1" dirty="0" smtClean="0">
                <a:latin typeface="Arial" pitchFamily="34" charset="0"/>
                <a:cs typeface="Arial" pitchFamily="34" charset="0"/>
              </a:rPr>
              <a:t> law: retrograde amnesia gradient</a:t>
            </a:r>
            <a:endParaRPr lang="en-US" sz="4000" b="1" dirty="0">
              <a:latin typeface="Arial" pitchFamily="34" charset="0"/>
              <a:cs typeface="Arial" pitchFamily="34" charset="0"/>
            </a:endParaRPr>
          </a:p>
        </p:txBody>
      </p:sp>
      <p:sp>
        <p:nvSpPr>
          <p:cNvPr id="3" name="TextBox 2"/>
          <p:cNvSpPr txBox="1"/>
          <p:nvPr/>
        </p:nvSpPr>
        <p:spPr>
          <a:xfrm>
            <a:off x="997347" y="1189799"/>
            <a:ext cx="615553" cy="4495799"/>
          </a:xfrm>
          <a:prstGeom prst="rect">
            <a:avLst/>
          </a:prstGeom>
          <a:noFill/>
        </p:spPr>
        <p:txBody>
          <a:bodyPr vert="vert270" wrap="square" rtlCol="0">
            <a:spAutoFit/>
          </a:bodyPr>
          <a:lstStyle/>
          <a:p>
            <a:r>
              <a:rPr lang="en-US" sz="2800" dirty="0" smtClean="0">
                <a:solidFill>
                  <a:prstClr val="black"/>
                </a:solidFill>
              </a:rPr>
              <a:t>Mean proportion correct</a:t>
            </a:r>
            <a:endParaRPr lang="en-US" sz="2800" dirty="0">
              <a:solidFill>
                <a:prstClr val="black"/>
              </a:solidFill>
            </a:endParaRPr>
          </a:p>
        </p:txBody>
      </p:sp>
      <p:sp>
        <p:nvSpPr>
          <p:cNvPr id="2" name="Segnaposto numero diapositiva 1"/>
          <p:cNvSpPr>
            <a:spLocks noGrp="1"/>
          </p:cNvSpPr>
          <p:nvPr>
            <p:ph type="sldNum" sz="quarter" idx="12"/>
          </p:nvPr>
        </p:nvSpPr>
        <p:spPr/>
        <p:txBody>
          <a:bodyPr/>
          <a:lstStyle/>
          <a:p>
            <a:fld id="{15E3ACB2-0C72-418B-9057-06E7601BD84D}" type="slidenum">
              <a:rPr lang="en-US" smtClean="0"/>
              <a:t>54</a:t>
            </a:fld>
            <a:endParaRPr lang="en-US"/>
          </a:p>
        </p:txBody>
      </p:sp>
    </p:spTree>
    <p:extLst>
      <p:ext uri="{BB962C8B-B14F-4D97-AF65-F5344CB8AC3E}">
        <p14:creationId xmlns:p14="http://schemas.microsoft.com/office/powerpoint/2010/main" val="98002315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marL="1346200" marR="0" indent="-1346200" algn="l">
              <a:lnSpc>
                <a:spcPct val="115000"/>
              </a:lnSpc>
              <a:spcBef>
                <a:spcPts val="0"/>
              </a:spcBef>
              <a:spcAft>
                <a:spcPts val="1000"/>
              </a:spcAft>
            </a:pPr>
            <a:r>
              <a:rPr lang="en-US" b="1" dirty="0" smtClean="0">
                <a:solidFill>
                  <a:srgbClr val="602E04"/>
                </a:solidFill>
                <a:ea typeface="Calibri"/>
                <a:cs typeface="Times New Roman"/>
              </a:rPr>
              <a:t>10.  </a:t>
            </a:r>
            <a:r>
              <a:rPr lang="en-US" b="1" dirty="0">
                <a:solidFill>
                  <a:srgbClr val="602E04"/>
                </a:solidFill>
                <a:ea typeface="Calibri"/>
                <a:cs typeface="Times New Roman"/>
              </a:rPr>
              <a:t>S</a:t>
            </a:r>
            <a:r>
              <a:rPr lang="en-US" b="1" dirty="0" smtClean="0">
                <a:solidFill>
                  <a:srgbClr val="602E04"/>
                </a:solidFill>
                <a:ea typeface="Calibri"/>
                <a:cs typeface="Times New Roman"/>
              </a:rPr>
              <a:t>hadows </a:t>
            </a:r>
            <a:r>
              <a:rPr lang="en-US" b="1" dirty="0">
                <a:solidFill>
                  <a:srgbClr val="602E04"/>
                </a:solidFill>
                <a:ea typeface="Calibri"/>
                <a:cs typeface="Times New Roman"/>
              </a:rPr>
              <a:t>and </a:t>
            </a:r>
            <a:r>
              <a:rPr lang="en-US" b="1" dirty="0" smtClean="0">
                <a:solidFill>
                  <a:srgbClr val="602E04"/>
                </a:solidFill>
                <a:ea typeface="Calibri"/>
                <a:cs typeface="Times New Roman"/>
              </a:rPr>
              <a:t>hades</a:t>
            </a:r>
            <a:br>
              <a:rPr lang="en-US" b="1" dirty="0" smtClean="0">
                <a:solidFill>
                  <a:srgbClr val="602E04"/>
                </a:solidFill>
                <a:ea typeface="Calibri"/>
                <a:cs typeface="Times New Roman"/>
              </a:rPr>
            </a:br>
            <a:r>
              <a:rPr lang="en-US" b="1" dirty="0" smtClean="0">
                <a:solidFill>
                  <a:srgbClr val="602E04"/>
                </a:solidFill>
                <a:ea typeface="Calibri"/>
                <a:cs typeface="Times New Roman"/>
              </a:rPr>
              <a:t>of gray</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304800" y="2819400"/>
            <a:ext cx="8229600" cy="3124200"/>
          </a:xfrm>
        </p:spPr>
        <p:style>
          <a:lnRef idx="1">
            <a:schemeClr val="dk1"/>
          </a:lnRef>
          <a:fillRef idx="2">
            <a:schemeClr val="dk1"/>
          </a:fillRef>
          <a:effectRef idx="1">
            <a:schemeClr val="dk1"/>
          </a:effectRef>
          <a:fontRef idx="minor">
            <a:schemeClr val="dk1"/>
          </a:fontRef>
        </p:style>
        <p:txBody>
          <a:bodyPr>
            <a:normAutofit/>
          </a:bodyPr>
          <a:lstStyle/>
          <a:p>
            <a:pPr marL="0" marR="0">
              <a:lnSpc>
                <a:spcPct val="115000"/>
              </a:lnSpc>
              <a:spcBef>
                <a:spcPts val="0"/>
              </a:spcBef>
              <a:spcAft>
                <a:spcPts val="1000"/>
              </a:spcAft>
            </a:pPr>
            <a:r>
              <a:rPr lang="en-US" sz="4000" b="1" dirty="0">
                <a:solidFill>
                  <a:schemeClr val="tx1">
                    <a:lumMod val="65000"/>
                    <a:lumOff val="35000"/>
                  </a:schemeClr>
                </a:solidFill>
                <a:effectLst>
                  <a:outerShdw blurRad="38100" dist="38100" dir="2700000" algn="tl">
                    <a:srgbClr val="000000">
                      <a:alpha val="43137"/>
                    </a:srgbClr>
                  </a:outerShdw>
                </a:effectLst>
                <a:ea typeface="Calibri"/>
                <a:cs typeface="Times New Roman"/>
              </a:rPr>
              <a:t>Shadowed </a:t>
            </a:r>
            <a:r>
              <a:rPr lang="en-US" sz="4000" b="1" dirty="0" smtClean="0">
                <a:solidFill>
                  <a:schemeClr val="tx1">
                    <a:lumMod val="65000"/>
                    <a:lumOff val="35000"/>
                  </a:schemeClr>
                </a:solidFill>
                <a:effectLst>
                  <a:outerShdw blurRad="38100" dist="38100" dir="2700000" algn="tl">
                    <a:srgbClr val="000000">
                      <a:alpha val="43137"/>
                    </a:srgbClr>
                  </a:outerShdw>
                </a:effectLst>
                <a:ea typeface="Calibri"/>
                <a:cs typeface="Times New Roman"/>
              </a:rPr>
              <a:t>text changes </a:t>
            </a:r>
            <a:r>
              <a:rPr lang="en-US" sz="4000" b="1" dirty="0">
                <a:solidFill>
                  <a:schemeClr val="tx1">
                    <a:lumMod val="65000"/>
                    <a:lumOff val="35000"/>
                  </a:schemeClr>
                </a:solidFill>
                <a:effectLst>
                  <a:outerShdw blurRad="38100" dist="38100" dir="2700000" algn="tl">
                    <a:srgbClr val="000000">
                      <a:alpha val="43137"/>
                    </a:srgbClr>
                  </a:outerShdw>
                </a:effectLst>
                <a:ea typeface="Calibri"/>
                <a:cs typeface="Times New Roman"/>
              </a:rPr>
              <a:t>the shape of letters and makes the text less readable</a:t>
            </a:r>
            <a:r>
              <a:rPr lang="en-US" sz="4000" b="1" dirty="0">
                <a:effectLst>
                  <a:outerShdw blurRad="38100" dist="38100" dir="2700000" algn="tl">
                    <a:srgbClr val="000000">
                      <a:alpha val="43137"/>
                    </a:srgbClr>
                  </a:outerShdw>
                </a:effectLst>
                <a:ea typeface="Calibri"/>
                <a:cs typeface="Times New Roman"/>
              </a:rPr>
              <a:t> </a:t>
            </a:r>
            <a:endParaRPr lang="en-US" sz="4000" dirty="0">
              <a:effectLst>
                <a:outerShdw blurRad="38100" dist="38100" dir="2700000" algn="tl">
                  <a:srgbClr val="000000">
                    <a:alpha val="43137"/>
                  </a:srgbClr>
                </a:outerShdw>
              </a:effectLst>
              <a:ea typeface="Calibri"/>
              <a:cs typeface="Times New Roman"/>
            </a:endParaRPr>
          </a:p>
          <a:p>
            <a:pPr marL="0" marR="0">
              <a:lnSpc>
                <a:spcPct val="115000"/>
              </a:lnSpc>
              <a:spcBef>
                <a:spcPts val="0"/>
              </a:spcBef>
              <a:spcAft>
                <a:spcPts val="1000"/>
              </a:spcAft>
            </a:pPr>
            <a:endParaRPr lang="en-US" sz="4000" b="1" u="sng" dirty="0" smtClean="0">
              <a:solidFill>
                <a:schemeClr val="tx1">
                  <a:lumMod val="65000"/>
                  <a:lumOff val="35000"/>
                </a:schemeClr>
              </a:solidFill>
              <a:effectLst>
                <a:outerShdw blurRad="38100" dist="38100" dir="2700000" algn="tl">
                  <a:srgbClr val="000000">
                    <a:alpha val="43137"/>
                  </a:srgbClr>
                </a:outerShdw>
              </a:effectLst>
              <a:ea typeface="Calibri"/>
              <a:cs typeface="Times New Roman"/>
            </a:endParaRPr>
          </a:p>
        </p:txBody>
      </p:sp>
      <p:sp>
        <p:nvSpPr>
          <p:cNvPr id="4" name="TextBox 3"/>
          <p:cNvSpPr txBox="1"/>
          <p:nvPr/>
        </p:nvSpPr>
        <p:spPr>
          <a:xfrm>
            <a:off x="457200" y="1981200"/>
            <a:ext cx="4876800" cy="707886"/>
          </a:xfrm>
          <a:prstGeom prst="rect">
            <a:avLst/>
          </a:prstGeom>
          <a:noFill/>
        </p:spPr>
        <p:txBody>
          <a:bodyPr wrap="square" rtlCol="0">
            <a:spAutoFit/>
          </a:bodyPr>
          <a:lstStyle/>
          <a:p>
            <a:r>
              <a:rPr lang="en-US" sz="4000" b="1" dirty="0" smtClean="0"/>
              <a:t>In Text… </a:t>
            </a:r>
            <a:endParaRPr lang="en-US" sz="4000" b="1" dirty="0"/>
          </a:p>
        </p:txBody>
      </p:sp>
      <p:sp>
        <p:nvSpPr>
          <p:cNvPr id="5" name="Segnaposto numero diapositiva 4"/>
          <p:cNvSpPr>
            <a:spLocks noGrp="1"/>
          </p:cNvSpPr>
          <p:nvPr>
            <p:ph type="sldNum" sz="quarter" idx="12"/>
          </p:nvPr>
        </p:nvSpPr>
        <p:spPr/>
        <p:txBody>
          <a:bodyPr/>
          <a:lstStyle/>
          <a:p>
            <a:fld id="{15E3ACB2-0C72-418B-9057-06E7601BD84D}" type="slidenum">
              <a:rPr lang="en-US" smtClean="0"/>
              <a:t>55</a:t>
            </a:fld>
            <a:endParaRPr lang="en-US"/>
          </a:p>
        </p:txBody>
      </p:sp>
    </p:spTree>
    <p:extLst>
      <p:ext uri="{BB962C8B-B14F-4D97-AF65-F5344CB8AC3E}">
        <p14:creationId xmlns:p14="http://schemas.microsoft.com/office/powerpoint/2010/main" val="413493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pPr algn="l"/>
            <a:r>
              <a:rPr lang="en-US" b="1" dirty="0" smtClean="0">
                <a:solidFill>
                  <a:srgbClr val="602E04"/>
                </a:solidFill>
                <a:ea typeface="Calibri"/>
                <a:cs typeface="Times New Roman"/>
              </a:rPr>
              <a:t>10.  </a:t>
            </a:r>
            <a:r>
              <a:rPr lang="en-US" b="1" dirty="0">
                <a:solidFill>
                  <a:srgbClr val="602E04"/>
                </a:solidFill>
                <a:ea typeface="Calibri"/>
                <a:cs typeface="Times New Roman"/>
              </a:rPr>
              <a:t>S</a:t>
            </a:r>
            <a:r>
              <a:rPr lang="en-US" b="1" dirty="0" smtClean="0">
                <a:solidFill>
                  <a:srgbClr val="602E04"/>
                </a:solidFill>
                <a:ea typeface="Calibri"/>
                <a:cs typeface="Times New Roman"/>
              </a:rPr>
              <a:t>hadows </a:t>
            </a:r>
            <a:r>
              <a:rPr lang="en-US" b="1" dirty="0">
                <a:solidFill>
                  <a:srgbClr val="602E04"/>
                </a:solidFill>
                <a:ea typeface="Calibri"/>
                <a:cs typeface="Times New Roman"/>
              </a:rPr>
              <a:t>and s</a:t>
            </a:r>
            <a:r>
              <a:rPr lang="en-US" b="1" dirty="0" smtClean="0">
                <a:solidFill>
                  <a:srgbClr val="602E04"/>
                </a:solidFill>
                <a:ea typeface="Calibri"/>
                <a:cs typeface="Times New Roman"/>
              </a:rPr>
              <a:t>hades </a:t>
            </a:r>
            <a:r>
              <a:rPr lang="en-US" b="1" dirty="0">
                <a:solidFill>
                  <a:srgbClr val="602E04"/>
                </a:solidFill>
                <a:ea typeface="Calibri"/>
                <a:cs typeface="Times New Roman"/>
              </a:rPr>
              <a:t>of </a:t>
            </a:r>
            <a:r>
              <a:rPr lang="en-US" b="1" dirty="0" smtClean="0">
                <a:solidFill>
                  <a:srgbClr val="602E04"/>
                </a:solidFill>
                <a:ea typeface="Calibri"/>
                <a:cs typeface="Times New Roman"/>
              </a:rPr>
              <a:t>gray </a:t>
            </a:r>
            <a:r>
              <a:rPr lang="en-US" b="1" dirty="0" smtClean="0">
                <a:solidFill>
                  <a:prstClr val="black"/>
                </a:solidFill>
                <a:ea typeface="Calibri"/>
                <a:cs typeface="Times New Roman"/>
              </a:rPr>
              <a:t>(continued)</a:t>
            </a:r>
            <a:r>
              <a:rPr lang="en-US" sz="4000" dirty="0">
                <a:solidFill>
                  <a:prstClr val="black"/>
                </a:solidFill>
                <a:ea typeface="Calibri"/>
                <a:cs typeface="Times New Roman"/>
              </a:rPr>
              <a:t/>
            </a:r>
            <a:br>
              <a:rPr lang="en-US" sz="4000" dirty="0">
                <a:solidFill>
                  <a:prstClr val="black"/>
                </a:solidFill>
                <a:ea typeface="Calibri"/>
                <a:cs typeface="Times New Roman"/>
              </a:rPr>
            </a:br>
            <a:endParaRPr lang="en-US" dirty="0"/>
          </a:p>
        </p:txBody>
      </p:sp>
      <p:sp>
        <p:nvSpPr>
          <p:cNvPr id="3" name="Content Placeholder 2"/>
          <p:cNvSpPr>
            <a:spLocks noGrp="1"/>
          </p:cNvSpPr>
          <p:nvPr>
            <p:ph idx="1"/>
          </p:nvPr>
        </p:nvSpPr>
        <p:spPr>
          <a:xfrm>
            <a:off x="457200" y="2057400"/>
            <a:ext cx="8229600" cy="4525963"/>
          </a:xfrm>
        </p:spPr>
        <p:txBody>
          <a:bodyPr>
            <a:normAutofit fontScale="92500"/>
          </a:bodyPr>
          <a:lstStyle/>
          <a:p>
            <a:pPr marL="0" lvl="0">
              <a:lnSpc>
                <a:spcPct val="115000"/>
              </a:lnSpc>
              <a:spcBef>
                <a:spcPts val="0"/>
              </a:spcBef>
              <a:spcAft>
                <a:spcPts val="1000"/>
              </a:spcAft>
            </a:pPr>
            <a:r>
              <a:rPr lang="en-US" sz="4000" b="1" dirty="0">
                <a:solidFill>
                  <a:prstClr val="black"/>
                </a:solidFill>
                <a:ea typeface="Calibri"/>
                <a:cs typeface="Times New Roman"/>
              </a:rPr>
              <a:t>Shadowed text and shades of gray limits the contrast  between the letters and the background. </a:t>
            </a:r>
            <a:endParaRPr lang="en-US" sz="4000" b="1" u="sng" dirty="0">
              <a:solidFill>
                <a:prstClr val="black"/>
              </a:solidFill>
              <a:ea typeface="Calibri"/>
              <a:cs typeface="Times New Roman"/>
            </a:endParaRPr>
          </a:p>
          <a:p>
            <a:pPr lvl="0">
              <a:lnSpc>
                <a:spcPct val="115000"/>
              </a:lnSpc>
              <a:spcBef>
                <a:spcPts val="0"/>
              </a:spcBef>
              <a:spcAft>
                <a:spcPts val="1000"/>
              </a:spcAft>
              <a:buFont typeface="Wingdings" pitchFamily="2" charset="2"/>
              <a:buChar char="Ø"/>
            </a:pPr>
            <a:r>
              <a:rPr lang="en-US" sz="4000" b="1" dirty="0" smtClean="0">
                <a:solidFill>
                  <a:srgbClr val="602E04"/>
                </a:solidFill>
                <a:ea typeface="Calibri"/>
                <a:cs typeface="Times New Roman"/>
              </a:rPr>
              <a:t> </a:t>
            </a:r>
            <a:r>
              <a:rPr lang="en-US" sz="4000" b="1" dirty="0" smtClean="0">
                <a:solidFill>
                  <a:srgbClr val="7030A0"/>
                </a:solidFill>
                <a:ea typeface="Calibri"/>
                <a:cs typeface="Times New Roman"/>
              </a:rPr>
              <a:t>ELIMINATE</a:t>
            </a:r>
            <a:r>
              <a:rPr lang="en-US" sz="4000" b="1" dirty="0" smtClean="0">
                <a:solidFill>
                  <a:prstClr val="black"/>
                </a:solidFill>
                <a:ea typeface="Calibri"/>
                <a:cs typeface="Times New Roman"/>
              </a:rPr>
              <a:t> </a:t>
            </a:r>
            <a:r>
              <a:rPr lang="en-US" sz="4000" b="1" dirty="0">
                <a:solidFill>
                  <a:prstClr val="black"/>
                </a:solidFill>
                <a:ea typeface="Calibri"/>
                <a:cs typeface="Times New Roman"/>
              </a:rPr>
              <a:t>Shadows </a:t>
            </a:r>
            <a:endParaRPr lang="en-US" sz="4000" b="1" dirty="0" smtClean="0">
              <a:solidFill>
                <a:prstClr val="black"/>
              </a:solidFill>
              <a:ea typeface="Calibri"/>
              <a:cs typeface="Times New Roman"/>
            </a:endParaRPr>
          </a:p>
          <a:p>
            <a:pPr lvl="0">
              <a:lnSpc>
                <a:spcPct val="115000"/>
              </a:lnSpc>
              <a:spcBef>
                <a:spcPts val="0"/>
              </a:spcBef>
              <a:spcAft>
                <a:spcPts val="1000"/>
              </a:spcAft>
              <a:buFont typeface="Wingdings" pitchFamily="2" charset="2"/>
              <a:buChar char="Ø"/>
            </a:pPr>
            <a:r>
              <a:rPr lang="en-US" sz="4000" b="1" dirty="0">
                <a:solidFill>
                  <a:prstClr val="black"/>
                </a:solidFill>
                <a:ea typeface="Calibri"/>
                <a:cs typeface="Times New Roman"/>
              </a:rPr>
              <a:t> </a:t>
            </a:r>
            <a:r>
              <a:rPr lang="en-US" sz="4000" b="1" dirty="0" smtClean="0">
                <a:solidFill>
                  <a:srgbClr val="7030A0"/>
                </a:solidFill>
                <a:ea typeface="Calibri"/>
                <a:cs typeface="Times New Roman"/>
              </a:rPr>
              <a:t>ELLIMINATE</a:t>
            </a:r>
            <a:r>
              <a:rPr lang="en-US" sz="4000" b="1" dirty="0" smtClean="0">
                <a:solidFill>
                  <a:prstClr val="black"/>
                </a:solidFill>
                <a:ea typeface="Calibri"/>
                <a:cs typeface="Times New Roman"/>
              </a:rPr>
              <a:t> Shades </a:t>
            </a:r>
            <a:r>
              <a:rPr lang="en-US" sz="4000" b="1" dirty="0">
                <a:solidFill>
                  <a:prstClr val="black"/>
                </a:solidFill>
                <a:ea typeface="Calibri"/>
                <a:cs typeface="Times New Roman"/>
              </a:rPr>
              <a:t>of gray</a:t>
            </a:r>
            <a:endParaRPr lang="en-US" sz="4000" dirty="0">
              <a:solidFill>
                <a:prstClr val="black"/>
              </a:solidFill>
              <a:ea typeface="Calibri"/>
              <a:cs typeface="Times New Roman"/>
            </a:endParaRPr>
          </a:p>
          <a:p>
            <a:endParaRPr lang="en-US"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56</a:t>
            </a:fld>
            <a:endParaRPr lang="en-US"/>
          </a:p>
        </p:txBody>
      </p:sp>
    </p:spTree>
    <p:extLst>
      <p:ext uri="{BB962C8B-B14F-4D97-AF65-F5344CB8AC3E}">
        <p14:creationId xmlns:p14="http://schemas.microsoft.com/office/powerpoint/2010/main" val="6069700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A6A6"/>
            </a:gs>
            <a:gs pos="100000">
              <a:srgbClr val="CCCCCC"/>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990600" y="1981200"/>
            <a:ext cx="7315200" cy="2678113"/>
          </a:xfrm>
          <a:prstGeom prst="rect">
            <a:avLst/>
          </a:prstGeom>
        </p:spPr>
        <p:txBody>
          <a:bodyPr>
            <a:spAutoFit/>
          </a:bodyPr>
          <a:lstStyle/>
          <a:p>
            <a:pPr eaLnBrk="0" fontAlgn="base" hangingPunct="0">
              <a:spcBef>
                <a:spcPct val="0"/>
              </a:spcBef>
              <a:spcAft>
                <a:spcPct val="0"/>
              </a:spcAft>
              <a:buFontTx/>
              <a:buChar char="•"/>
              <a:defRPr/>
            </a:pPr>
            <a:r>
              <a:rPr lang="en-US" sz="2800" b="1" dirty="0" smtClean="0">
                <a:solidFill>
                  <a:srgbClr val="000000">
                    <a:lumMod val="75000"/>
                    <a:lumOff val="25000"/>
                  </a:srgbClr>
                </a:solidFill>
                <a:latin typeface="Arial" charset="0"/>
                <a:ea typeface="MS PGothic" panose="020B0600070205080204" pitchFamily="34" charset="-128"/>
              </a:rPr>
              <a:t> Gray </a:t>
            </a:r>
            <a:r>
              <a:rPr lang="en-US" sz="2800" b="1" dirty="0">
                <a:solidFill>
                  <a:srgbClr val="000000">
                    <a:lumMod val="75000"/>
                    <a:lumOff val="25000"/>
                  </a:srgbClr>
                </a:solidFill>
                <a:latin typeface="Arial" charset="0"/>
                <a:ea typeface="MS PGothic" panose="020B0600070205080204" pitchFamily="34" charset="-128"/>
              </a:rPr>
              <a:t>should be avoided in both text and background</a:t>
            </a:r>
          </a:p>
          <a:p>
            <a:pPr eaLnBrk="0" fontAlgn="base" hangingPunct="0">
              <a:spcBef>
                <a:spcPct val="0"/>
              </a:spcBef>
              <a:spcAft>
                <a:spcPct val="0"/>
              </a:spcAft>
              <a:buFontTx/>
              <a:buChar char="•"/>
              <a:defRPr/>
            </a:pPr>
            <a:endParaRPr lang="en-US" sz="2800" b="1" dirty="0">
              <a:solidFill>
                <a:srgbClr val="000000"/>
              </a:solidFill>
              <a:latin typeface="Arial" charset="0"/>
              <a:ea typeface="MS PGothic" panose="020B0600070205080204" pitchFamily="34" charset="-128"/>
            </a:endParaRPr>
          </a:p>
          <a:p>
            <a:pPr eaLnBrk="0" fontAlgn="base" hangingPunct="0">
              <a:spcBef>
                <a:spcPct val="0"/>
              </a:spcBef>
              <a:spcAft>
                <a:spcPct val="0"/>
              </a:spcAft>
              <a:buFontTx/>
              <a:buChar char="•"/>
              <a:defRPr/>
            </a:pPr>
            <a:r>
              <a:rPr lang="en-US" sz="2800" b="1" dirty="0" smtClean="0">
                <a:solidFill>
                  <a:srgbClr val="FFFFFF"/>
                </a:solidFill>
                <a:latin typeface="Arial" charset="0"/>
                <a:ea typeface="MS PGothic" panose="020B0600070205080204" pitchFamily="34" charset="-128"/>
              </a:rPr>
              <a:t> Gray </a:t>
            </a:r>
            <a:r>
              <a:rPr lang="en-US" sz="2800" b="1" dirty="0">
                <a:solidFill>
                  <a:srgbClr val="FFFFFF"/>
                </a:solidFill>
                <a:latin typeface="Arial" charset="0"/>
                <a:ea typeface="MS PGothic" panose="020B0600070205080204" pitchFamily="34" charset="-128"/>
              </a:rPr>
              <a:t>should be avoided in both text and background</a:t>
            </a:r>
            <a:endParaRPr lang="en-US" sz="2800" b="1" dirty="0">
              <a:solidFill>
                <a:srgbClr val="FFFFFF"/>
              </a:solidFill>
              <a:ea typeface="MS PGothic" panose="020B0600070205080204" pitchFamily="34" charset="-128"/>
            </a:endParaRPr>
          </a:p>
          <a:p>
            <a:pPr eaLnBrk="0" fontAlgn="base" hangingPunct="0">
              <a:spcBef>
                <a:spcPct val="0"/>
              </a:spcBef>
              <a:spcAft>
                <a:spcPct val="0"/>
              </a:spcAft>
              <a:buFontTx/>
              <a:buChar char="•"/>
              <a:defRPr/>
            </a:pPr>
            <a:endParaRPr lang="en-US" sz="2800" dirty="0">
              <a:solidFill>
                <a:srgbClr val="000000"/>
              </a:solidFill>
              <a:ea typeface="MS PGothic" panose="020B0600070205080204" pitchFamily="34" charset="-128"/>
            </a:endParaRPr>
          </a:p>
        </p:txBody>
      </p:sp>
      <p:sp>
        <p:nvSpPr>
          <p:cNvPr id="3" name="Segnaposto numero diapositiva 2"/>
          <p:cNvSpPr>
            <a:spLocks noGrp="1"/>
          </p:cNvSpPr>
          <p:nvPr>
            <p:ph type="sldNum" sz="quarter" idx="12"/>
          </p:nvPr>
        </p:nvSpPr>
        <p:spPr/>
        <p:txBody>
          <a:bodyPr/>
          <a:lstStyle/>
          <a:p>
            <a:pPr>
              <a:defRPr/>
            </a:pPr>
            <a:fld id="{A4434DE3-3FD4-41E7-AF98-D90D115A3183}" type="slidenum">
              <a:rPr lang="en-US" smtClean="0">
                <a:solidFill>
                  <a:srgbClr val="000000"/>
                </a:solidFill>
              </a:rPr>
              <a:pPr>
                <a:defRPr/>
              </a:pPr>
              <a:t>57</a:t>
            </a:fld>
            <a:endParaRPr lang="en-US">
              <a:solidFill>
                <a:srgbClr val="000000"/>
              </a:solidFill>
            </a:endParaRPr>
          </a:p>
        </p:txBody>
      </p:sp>
    </p:spTree>
    <p:extLst>
      <p:ext uri="{BB962C8B-B14F-4D97-AF65-F5344CB8AC3E}">
        <p14:creationId xmlns:p14="http://schemas.microsoft.com/office/powerpoint/2010/main" val="36839172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04800" y="1143000"/>
            <a:ext cx="8018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r>
              <a:rPr lang="en-US" altLang="it-IT" sz="2800" b="1" smtClean="0">
                <a:solidFill>
                  <a:srgbClr val="000000"/>
                </a:solidFill>
                <a:latin typeface="Arial" panose="020B0604020202020204" pitchFamily="34" charset="0"/>
              </a:rPr>
              <a:t>Shades of gray should not be used together </a:t>
            </a:r>
          </a:p>
          <a:p>
            <a:pPr eaLnBrk="0" fontAlgn="base" hangingPunct="0">
              <a:spcBef>
                <a:spcPct val="0"/>
              </a:spcBef>
              <a:spcAft>
                <a:spcPct val="0"/>
              </a:spcAft>
              <a:buFontTx/>
              <a:buNone/>
            </a:pPr>
            <a:r>
              <a:rPr lang="en-US" altLang="it-IT" sz="2800" b="1" smtClean="0">
                <a:solidFill>
                  <a:srgbClr val="000000"/>
                </a:solidFill>
                <a:latin typeface="Arial" panose="020B0604020202020204" pitchFamily="34" charset="0"/>
              </a:rPr>
              <a:t>either as graphic features, background or text</a:t>
            </a:r>
            <a:endParaRPr lang="en-US" altLang="it-IT" sz="2400" b="1" smtClean="0">
              <a:solidFill>
                <a:srgbClr val="000000"/>
              </a:solidFill>
            </a:endParaRPr>
          </a:p>
        </p:txBody>
      </p:sp>
      <p:sp>
        <p:nvSpPr>
          <p:cNvPr id="19459" name="Text Box 3"/>
          <p:cNvSpPr txBox="1">
            <a:spLocks noChangeArrowheads="1"/>
          </p:cNvSpPr>
          <p:nvPr/>
        </p:nvSpPr>
        <p:spPr bwMode="auto">
          <a:xfrm>
            <a:off x="304800" y="2667000"/>
            <a:ext cx="8561388" cy="35401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endParaRPr lang="en-US" altLang="it-IT" sz="2800" smtClean="0">
              <a:solidFill>
                <a:srgbClr val="000000"/>
              </a:solidFill>
              <a:latin typeface="Arial" panose="020B0604020202020204" pitchFamily="34" charset="0"/>
            </a:endParaRPr>
          </a:p>
          <a:p>
            <a:pPr eaLnBrk="0" fontAlgn="base" hangingPunct="0">
              <a:spcBef>
                <a:spcPct val="0"/>
              </a:spcBef>
              <a:spcAft>
                <a:spcPct val="0"/>
              </a:spcAft>
              <a:buFontTx/>
              <a:buNone/>
            </a:pPr>
            <a:endParaRPr lang="en-US" altLang="it-IT" sz="2800" smtClean="0">
              <a:solidFill>
                <a:srgbClr val="000000"/>
              </a:solidFill>
              <a:latin typeface="Arial" panose="020B0604020202020204" pitchFamily="34" charset="0"/>
            </a:endParaRPr>
          </a:p>
          <a:p>
            <a:pPr eaLnBrk="0" fontAlgn="base" hangingPunct="0">
              <a:spcBef>
                <a:spcPct val="0"/>
              </a:spcBef>
              <a:spcAft>
                <a:spcPct val="0"/>
              </a:spcAft>
              <a:buFontTx/>
              <a:buNone/>
            </a:pPr>
            <a:endParaRPr lang="en-US" altLang="it-IT" sz="2800" smtClean="0">
              <a:solidFill>
                <a:srgbClr val="000000"/>
              </a:solidFill>
              <a:latin typeface="Arial" panose="020B0604020202020204" pitchFamily="34" charset="0"/>
            </a:endParaRPr>
          </a:p>
          <a:p>
            <a:pPr eaLnBrk="0" fontAlgn="base" hangingPunct="0">
              <a:spcBef>
                <a:spcPct val="0"/>
              </a:spcBef>
              <a:spcAft>
                <a:spcPct val="0"/>
              </a:spcAft>
              <a:buFontTx/>
              <a:buNone/>
            </a:pPr>
            <a:r>
              <a:rPr lang="en-US" altLang="it-IT" sz="2800" smtClean="0">
                <a:solidFill>
                  <a:srgbClr val="808080"/>
                </a:solidFill>
                <a:latin typeface="Arial" panose="020B0604020202020204" pitchFamily="34" charset="0"/>
              </a:rPr>
              <a:t>Shades of gray should not be used together either as</a:t>
            </a:r>
          </a:p>
          <a:p>
            <a:pPr eaLnBrk="0" fontAlgn="base" hangingPunct="0">
              <a:spcBef>
                <a:spcPct val="0"/>
              </a:spcBef>
              <a:spcAft>
                <a:spcPct val="0"/>
              </a:spcAft>
              <a:buFontTx/>
              <a:buNone/>
            </a:pPr>
            <a:r>
              <a:rPr lang="en-US" altLang="it-IT" sz="2800" smtClean="0">
                <a:solidFill>
                  <a:srgbClr val="808080"/>
                </a:solidFill>
                <a:latin typeface="Arial" panose="020B0604020202020204" pitchFamily="34" charset="0"/>
              </a:rPr>
              <a:t>graphic features, background or text because there is almost no contrast</a:t>
            </a:r>
            <a:endParaRPr lang="en-US" altLang="it-IT" sz="2800" smtClean="0">
              <a:solidFill>
                <a:srgbClr val="000000"/>
              </a:solidFill>
              <a:latin typeface="Arial" panose="020B0604020202020204" pitchFamily="34" charset="0"/>
            </a:endParaRPr>
          </a:p>
          <a:p>
            <a:pPr eaLnBrk="0" fontAlgn="base" hangingPunct="0">
              <a:spcBef>
                <a:spcPct val="0"/>
              </a:spcBef>
              <a:spcAft>
                <a:spcPct val="0"/>
              </a:spcAft>
              <a:buFontTx/>
              <a:buNone/>
            </a:pPr>
            <a:endParaRPr lang="en-US" altLang="it-IT" sz="2800" smtClean="0">
              <a:solidFill>
                <a:srgbClr val="000000"/>
              </a:solidFill>
              <a:latin typeface="Arial" panose="020B0604020202020204" pitchFamily="34" charset="0"/>
            </a:endParaRPr>
          </a:p>
          <a:p>
            <a:pPr eaLnBrk="0" fontAlgn="base" hangingPunct="0">
              <a:spcBef>
                <a:spcPct val="0"/>
              </a:spcBef>
              <a:spcAft>
                <a:spcPct val="0"/>
              </a:spcAft>
              <a:buFontTx/>
              <a:buNone/>
            </a:pPr>
            <a:endParaRPr lang="en-US" altLang="it-IT" sz="2800" smtClean="0">
              <a:solidFill>
                <a:srgbClr val="000000"/>
              </a:solidFill>
              <a:latin typeface="Arial" panose="020B0604020202020204" pitchFamily="34" charset="0"/>
            </a:endParaRPr>
          </a:p>
        </p:txBody>
      </p:sp>
      <p:sp>
        <p:nvSpPr>
          <p:cNvPr id="19460" name="Text Box 4"/>
          <p:cNvSpPr txBox="1">
            <a:spLocks noChangeArrowheads="1"/>
          </p:cNvSpPr>
          <p:nvPr/>
        </p:nvSpPr>
        <p:spPr bwMode="auto">
          <a:xfrm>
            <a:off x="8458200" y="2809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0" fontAlgn="base" hangingPunct="0">
              <a:spcBef>
                <a:spcPct val="0"/>
              </a:spcBef>
              <a:spcAft>
                <a:spcPct val="0"/>
              </a:spcAft>
              <a:buFontTx/>
              <a:buNone/>
            </a:pPr>
            <a:endParaRPr lang="it-IT" altLang="it-IT" sz="2400" smtClean="0">
              <a:solidFill>
                <a:srgbClr val="000000"/>
              </a:solidFill>
            </a:endParaRPr>
          </a:p>
        </p:txBody>
      </p:sp>
      <p:sp>
        <p:nvSpPr>
          <p:cNvPr id="2" name="Segnaposto numero diapositiva 1"/>
          <p:cNvSpPr>
            <a:spLocks noGrp="1"/>
          </p:cNvSpPr>
          <p:nvPr>
            <p:ph type="sldNum" sz="quarter" idx="12"/>
          </p:nvPr>
        </p:nvSpPr>
        <p:spPr/>
        <p:txBody>
          <a:bodyPr/>
          <a:lstStyle/>
          <a:p>
            <a:pPr>
              <a:defRPr/>
            </a:pPr>
            <a:fld id="{A4434DE3-3FD4-41E7-AF98-D90D115A3183}" type="slidenum">
              <a:rPr lang="en-US" smtClean="0">
                <a:solidFill>
                  <a:srgbClr val="000000"/>
                </a:solidFill>
              </a:rPr>
              <a:pPr>
                <a:defRPr/>
              </a:pPr>
              <a:t>58</a:t>
            </a:fld>
            <a:endParaRPr lang="en-US">
              <a:solidFill>
                <a:srgbClr val="000000"/>
              </a:solidFill>
            </a:endParaRPr>
          </a:p>
        </p:txBody>
      </p:sp>
    </p:spTree>
    <p:extLst>
      <p:ext uri="{BB962C8B-B14F-4D97-AF65-F5344CB8AC3E}">
        <p14:creationId xmlns:p14="http://schemas.microsoft.com/office/powerpoint/2010/main" val="962186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6"/>
          <p:cNvSpPr txBox="1">
            <a:spLocks noChangeArrowheads="1"/>
          </p:cNvSpPr>
          <p:nvPr/>
        </p:nvSpPr>
        <p:spPr bwMode="auto">
          <a:xfrm>
            <a:off x="381000" y="4876800"/>
            <a:ext cx="8464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0" fontAlgn="base" hangingPunct="0">
              <a:spcBef>
                <a:spcPct val="0"/>
              </a:spcBef>
              <a:spcAft>
                <a:spcPct val="0"/>
              </a:spcAft>
              <a:buFontTx/>
              <a:buNone/>
            </a:pPr>
            <a:r>
              <a:rPr lang="en-US" altLang="it-IT" sz="2800" b="1" smtClean="0">
                <a:solidFill>
                  <a:srgbClr val="0070C0"/>
                </a:solidFill>
                <a:latin typeface="Verdana" panose="020B0604030504040204" pitchFamily="34" charset="0"/>
              </a:rPr>
              <a:t>Shadowed text also limits the contrast </a:t>
            </a:r>
          </a:p>
          <a:p>
            <a:pPr algn="ctr" eaLnBrk="0" fontAlgn="base" hangingPunct="0">
              <a:spcBef>
                <a:spcPct val="0"/>
              </a:spcBef>
              <a:spcAft>
                <a:spcPct val="0"/>
              </a:spcAft>
              <a:buFontTx/>
              <a:buNone/>
            </a:pPr>
            <a:r>
              <a:rPr lang="en-US" altLang="it-IT" sz="2800" b="1" smtClean="0">
                <a:solidFill>
                  <a:srgbClr val="0070C0"/>
                </a:solidFill>
                <a:latin typeface="Verdana" panose="020B0604030504040204" pitchFamily="34" charset="0"/>
              </a:rPr>
              <a:t>between the letters and the background.</a:t>
            </a:r>
          </a:p>
        </p:txBody>
      </p:sp>
      <p:pic>
        <p:nvPicPr>
          <p:cNvPr id="24579" name="Picture 4" descr="shadowtex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6962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pPr>
              <a:defRPr/>
            </a:pPr>
            <a:fld id="{A4434DE3-3FD4-41E7-AF98-D90D115A3183}" type="slidenum">
              <a:rPr lang="en-US" smtClean="0">
                <a:solidFill>
                  <a:srgbClr val="000000"/>
                </a:solidFill>
              </a:rPr>
              <a:pPr>
                <a:defRPr/>
              </a:pPr>
              <a:t>59</a:t>
            </a:fld>
            <a:endParaRPr lang="en-US">
              <a:solidFill>
                <a:srgbClr val="000000"/>
              </a:solidFill>
            </a:endParaRPr>
          </a:p>
        </p:txBody>
      </p:sp>
    </p:spTree>
    <p:extLst>
      <p:ext uri="{BB962C8B-B14F-4D97-AF65-F5344CB8AC3E}">
        <p14:creationId xmlns:p14="http://schemas.microsoft.com/office/powerpoint/2010/main" val="11961182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b="1" dirty="0">
                <a:solidFill>
                  <a:srgbClr val="602E04"/>
                </a:solidFill>
                <a:ea typeface="Calibri"/>
                <a:cs typeface="Times New Roman"/>
              </a:rPr>
              <a:t>W</a:t>
            </a:r>
            <a:r>
              <a:rPr lang="en-US" b="1" dirty="0" smtClean="0">
                <a:solidFill>
                  <a:srgbClr val="602E04"/>
                </a:solidFill>
                <a:ea typeface="Calibri"/>
                <a:cs typeface="Times New Roman"/>
              </a:rPr>
              <a:t>e are going to talk about …</a:t>
            </a:r>
            <a:br>
              <a:rPr lang="en-US" b="1" dirty="0" smtClean="0">
                <a:solidFill>
                  <a:srgbClr val="602E04"/>
                </a:solidFill>
                <a:ea typeface="Calibri"/>
                <a:cs typeface="Times New Roman"/>
              </a:rPr>
            </a:br>
            <a:endParaRPr lang="en-US" dirty="0">
              <a:solidFill>
                <a:srgbClr val="602E04"/>
              </a:solidFill>
            </a:endParaRPr>
          </a:p>
        </p:txBody>
      </p:sp>
      <p:sp>
        <p:nvSpPr>
          <p:cNvPr id="3" name="Content Placeholder 2"/>
          <p:cNvSpPr>
            <a:spLocks noGrp="1"/>
          </p:cNvSpPr>
          <p:nvPr>
            <p:ph idx="1"/>
          </p:nvPr>
        </p:nvSpPr>
        <p:spPr>
          <a:xfrm>
            <a:off x="419100" y="1013618"/>
            <a:ext cx="8229600" cy="4525963"/>
          </a:xfrm>
        </p:spPr>
        <p:txBody>
          <a:bodyPr/>
          <a:lstStyle/>
          <a:p>
            <a:endParaRPr lang="en-US" b="1" dirty="0">
              <a:ea typeface="Calibri"/>
              <a:cs typeface="Times New Roman"/>
            </a:endParaRPr>
          </a:p>
          <a:p>
            <a:pPr marL="0" indent="0" algn="ctr">
              <a:buNone/>
            </a:pPr>
            <a:r>
              <a:rPr lang="en-US" sz="3600" b="1" dirty="0" smtClean="0">
                <a:ea typeface="Calibri"/>
                <a:cs typeface="Times New Roman"/>
              </a:rPr>
              <a:t>The </a:t>
            </a:r>
            <a:r>
              <a:rPr lang="en-US" sz="3600" b="1" dirty="0">
                <a:ea typeface="Calibri"/>
                <a:cs typeface="Times New Roman"/>
              </a:rPr>
              <a:t>UNIVERSAL DESIGN </a:t>
            </a:r>
            <a:endParaRPr lang="en-US" sz="3600" b="1" dirty="0" smtClean="0">
              <a:ea typeface="Calibri"/>
              <a:cs typeface="Times New Roman"/>
            </a:endParaRPr>
          </a:p>
          <a:p>
            <a:pPr marL="0" indent="0" algn="ctr">
              <a:buNone/>
            </a:pPr>
            <a:r>
              <a:rPr lang="en-US" sz="3600" b="1" dirty="0" smtClean="0">
                <a:ea typeface="Calibri"/>
                <a:cs typeface="Times New Roman"/>
              </a:rPr>
              <a:t>in </a:t>
            </a:r>
            <a:r>
              <a:rPr lang="en-US" sz="3600" b="1" dirty="0">
                <a:ea typeface="Calibri"/>
                <a:cs typeface="Times New Roman"/>
              </a:rPr>
              <a:t>Power Point </a:t>
            </a:r>
            <a:r>
              <a:rPr lang="en-US" sz="3600" b="1" dirty="0" smtClean="0">
                <a:ea typeface="Calibri"/>
                <a:cs typeface="Times New Roman"/>
              </a:rPr>
              <a:t>presentations</a:t>
            </a:r>
          </a:p>
          <a:p>
            <a:pPr marL="0" indent="0" algn="ctr">
              <a:buNone/>
            </a:pPr>
            <a:endParaRPr lang="en-US" sz="3600" b="1" dirty="0" smtClean="0">
              <a:ea typeface="Calibri"/>
              <a:cs typeface="Times New Roman"/>
            </a:endParaRPr>
          </a:p>
          <a:p>
            <a:pPr marL="0" indent="0" algn="ctr">
              <a:buNone/>
            </a:pP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504820"/>
            <a:ext cx="3276600" cy="285422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Segnaposto numero diapositiva 3"/>
          <p:cNvSpPr>
            <a:spLocks noGrp="1"/>
          </p:cNvSpPr>
          <p:nvPr>
            <p:ph type="sldNum" sz="quarter" idx="12"/>
          </p:nvPr>
        </p:nvSpPr>
        <p:spPr/>
        <p:txBody>
          <a:bodyPr/>
          <a:lstStyle/>
          <a:p>
            <a:fld id="{15E3ACB2-0C72-418B-9057-06E7601BD84D}" type="slidenum">
              <a:rPr lang="en-US" smtClean="0"/>
              <a:t>6</a:t>
            </a:fld>
            <a:endParaRPr lang="en-US"/>
          </a:p>
        </p:txBody>
      </p:sp>
    </p:spTree>
    <p:extLst>
      <p:ext uri="{BB962C8B-B14F-4D97-AF65-F5344CB8AC3E}">
        <p14:creationId xmlns:p14="http://schemas.microsoft.com/office/powerpoint/2010/main" val="33788978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marL="0" marR="0">
              <a:lnSpc>
                <a:spcPct val="115000"/>
              </a:lnSpc>
              <a:spcBef>
                <a:spcPts val="0"/>
              </a:spcBef>
              <a:spcAft>
                <a:spcPts val="1000"/>
              </a:spcAft>
            </a:pPr>
            <a:r>
              <a:rPr lang="en-US" sz="3600" b="1" dirty="0">
                <a:ea typeface="Calibri"/>
                <a:cs typeface="Times New Roman"/>
              </a:rPr>
              <a:t>Shades of gray should not be used </a:t>
            </a:r>
            <a:r>
              <a:rPr lang="en-US" sz="3600" b="1" dirty="0" smtClean="0">
                <a:ea typeface="Calibri"/>
                <a:cs typeface="Times New Roman"/>
              </a:rPr>
              <a:t>together, </a:t>
            </a:r>
            <a:r>
              <a:rPr lang="en-US" sz="3600" b="1" dirty="0">
                <a:ea typeface="Calibri"/>
                <a:cs typeface="Times New Roman"/>
              </a:rPr>
              <a:t>either as graphic features, background or text</a:t>
            </a:r>
            <a:r>
              <a:rPr lang="en-US" dirty="0">
                <a:ea typeface="Calibri"/>
                <a:cs typeface="Times New Roman"/>
              </a:rPr>
              <a:t/>
            </a:r>
            <a:br>
              <a:rPr lang="en-US" dirty="0">
                <a:ea typeface="Calibri"/>
                <a:cs typeface="Times New Roman"/>
              </a:rPr>
            </a:br>
            <a:endParaRPr lang="en-US" dirty="0"/>
          </a:p>
        </p:txBody>
      </p:sp>
      <p:sp>
        <p:nvSpPr>
          <p:cNvPr id="3" name="Content Placeholder 2"/>
          <p:cNvSpPr>
            <a:spLocks noGrp="1"/>
          </p:cNvSpPr>
          <p:nvPr>
            <p:ph idx="1"/>
          </p:nvPr>
        </p:nvSpPr>
        <p:spPr>
          <a:xfrm>
            <a:off x="762000" y="3200400"/>
            <a:ext cx="8229600" cy="1676400"/>
          </a:xfrm>
          <a:solidFill>
            <a:srgbClr val="FFFFE7"/>
          </a:solidFill>
          <a:ln>
            <a:solidFill>
              <a:schemeClr val="tx1"/>
            </a:solidFill>
          </a:ln>
        </p:spPr>
        <p:style>
          <a:lnRef idx="0">
            <a:scrgbClr r="0" g="0" b="0"/>
          </a:lnRef>
          <a:fillRef idx="1002">
            <a:schemeClr val="lt1"/>
          </a:fillRef>
          <a:effectRef idx="0">
            <a:scrgbClr r="0" g="0" b="0"/>
          </a:effectRef>
          <a:fontRef idx="major"/>
        </p:style>
        <p:txBody>
          <a:bodyPr>
            <a:normAutofit lnSpcReduction="10000"/>
          </a:bodyPr>
          <a:lstStyle/>
          <a:p>
            <a:pPr marL="0" lvl="0" indent="0" fontAlgn="base">
              <a:spcBef>
                <a:spcPct val="0"/>
              </a:spcBef>
              <a:spcAft>
                <a:spcPct val="0"/>
              </a:spcAft>
              <a:buNone/>
            </a:pPr>
            <a:r>
              <a:rPr lang="en-US" sz="4000" b="1" dirty="0" smtClean="0">
                <a:latin typeface="Arial" pitchFamily="34" charset="0"/>
                <a:ea typeface="MS PGothic" pitchFamily="34" charset="-128"/>
              </a:rPr>
              <a:t>Remember:</a:t>
            </a:r>
            <a:r>
              <a:rPr lang="en-US" sz="3600" b="1" dirty="0" smtClean="0">
                <a:latin typeface="Arial" pitchFamily="34" charset="0"/>
                <a:ea typeface="MS PGothic" pitchFamily="34" charset="-128"/>
              </a:rPr>
              <a:t> </a:t>
            </a:r>
            <a:r>
              <a:rPr lang="en-US" sz="3600" b="1" dirty="0">
                <a:solidFill>
                  <a:prstClr val="black"/>
                </a:solidFill>
                <a:ea typeface="Calibri"/>
                <a:cs typeface="Times New Roman"/>
              </a:rPr>
              <a:t>Background and Text should be of high contrast.</a:t>
            </a:r>
            <a:endParaRPr lang="en-US" sz="3600" b="1" dirty="0" smtClean="0">
              <a:latin typeface="Times New Roman" pitchFamily="18" charset="0"/>
              <a:ea typeface="MS PGothic" pitchFamily="34" charset="-128"/>
            </a:endParaRPr>
          </a:p>
        </p:txBody>
      </p:sp>
      <p:sp>
        <p:nvSpPr>
          <p:cNvPr id="4" name="Segnaposto numero diapositiva 3"/>
          <p:cNvSpPr>
            <a:spLocks noGrp="1"/>
          </p:cNvSpPr>
          <p:nvPr>
            <p:ph type="sldNum" sz="quarter" idx="12"/>
          </p:nvPr>
        </p:nvSpPr>
        <p:spPr/>
        <p:txBody>
          <a:bodyPr/>
          <a:lstStyle/>
          <a:p>
            <a:fld id="{15E3ACB2-0C72-418B-9057-06E7601BD84D}" type="slidenum">
              <a:rPr lang="en-US" smtClean="0"/>
              <a:t>60</a:t>
            </a:fld>
            <a:endParaRPr lang="en-US"/>
          </a:p>
        </p:txBody>
      </p:sp>
    </p:spTree>
    <p:extLst>
      <p:ext uri="{BB962C8B-B14F-4D97-AF65-F5344CB8AC3E}">
        <p14:creationId xmlns:p14="http://schemas.microsoft.com/office/powerpoint/2010/main" val="34293731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solidFill>
                  <a:srgbClr val="602E04"/>
                </a:solidFill>
                <a:ea typeface="Calibri"/>
                <a:cs typeface="Times New Roman"/>
              </a:rPr>
              <a:t>11. Pictures and corrections</a:t>
            </a:r>
            <a:endParaRPr lang="en-US" dirty="0">
              <a:solidFill>
                <a:srgbClr val="602E04"/>
              </a:solidFill>
            </a:endParaRPr>
          </a:p>
        </p:txBody>
      </p:sp>
      <p:sp>
        <p:nvSpPr>
          <p:cNvPr id="3" name="Content Placeholder 2"/>
          <p:cNvSpPr>
            <a:spLocks noGrp="1"/>
          </p:cNvSpPr>
          <p:nvPr>
            <p:ph idx="1"/>
          </p:nvPr>
        </p:nvSpPr>
        <p:spPr>
          <a:xfrm>
            <a:off x="457200" y="1328057"/>
            <a:ext cx="8229600" cy="4525963"/>
          </a:xfrm>
        </p:spPr>
        <p:txBody>
          <a:bodyPr/>
          <a:lstStyle/>
          <a:p>
            <a:r>
              <a:rPr lang="en-US" dirty="0"/>
              <a:t>I</a:t>
            </a:r>
            <a:r>
              <a:rPr lang="en-US" dirty="0" smtClean="0"/>
              <a:t>mprove the contrast, brightness, sharpness of pictures and present them in a larger scale. (edit text if it is necessary)</a:t>
            </a:r>
          </a:p>
          <a:p>
            <a:endParaRPr lang="en-US" dirty="0"/>
          </a:p>
        </p:txBody>
      </p:sp>
      <p:pic>
        <p:nvPicPr>
          <p:cNvPr id="5" name="Picture 4" descr="C:\Users\User\Pictures\work psychology\4\4.5.jpg"/>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86200"/>
            <a:ext cx="4686300" cy="2286000"/>
          </a:xfrm>
          <a:prstGeom prst="rect">
            <a:avLst/>
          </a:prstGeom>
          <a:noFill/>
          <a:ln>
            <a:solidFill>
              <a:schemeClr val="accent1"/>
            </a:solidFill>
          </a:ln>
        </p:spPr>
      </p:pic>
      <p:sp>
        <p:nvSpPr>
          <p:cNvPr id="4" name="Segnaposto numero diapositiva 3"/>
          <p:cNvSpPr>
            <a:spLocks noGrp="1"/>
          </p:cNvSpPr>
          <p:nvPr>
            <p:ph type="sldNum" sz="quarter" idx="12"/>
          </p:nvPr>
        </p:nvSpPr>
        <p:spPr/>
        <p:txBody>
          <a:bodyPr/>
          <a:lstStyle/>
          <a:p>
            <a:fld id="{15E3ACB2-0C72-418B-9057-06E7601BD84D}" type="slidenum">
              <a:rPr lang="en-US" smtClean="0"/>
              <a:t>61</a:t>
            </a:fld>
            <a:endParaRPr lang="en-US"/>
          </a:p>
        </p:txBody>
      </p:sp>
    </p:spTree>
    <p:extLst>
      <p:ext uri="{BB962C8B-B14F-4D97-AF65-F5344CB8AC3E}">
        <p14:creationId xmlns:p14="http://schemas.microsoft.com/office/powerpoint/2010/main" val="36924403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User\Pictures\work psychology\4\4.5.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229600" cy="5181600"/>
          </a:xfrm>
          <a:prstGeom prst="rect">
            <a:avLst/>
          </a:prstGeom>
          <a:noFill/>
          <a:ln>
            <a:solidFill>
              <a:schemeClr val="accent1"/>
            </a:solidFill>
          </a:ln>
        </p:spPr>
      </p:pic>
      <p:sp>
        <p:nvSpPr>
          <p:cNvPr id="2" name="Segnaposto numero diapositiva 1"/>
          <p:cNvSpPr>
            <a:spLocks noGrp="1"/>
          </p:cNvSpPr>
          <p:nvPr>
            <p:ph type="sldNum" sz="quarter" idx="12"/>
          </p:nvPr>
        </p:nvSpPr>
        <p:spPr/>
        <p:txBody>
          <a:bodyPr/>
          <a:lstStyle/>
          <a:p>
            <a:fld id="{15E3ACB2-0C72-418B-9057-06E7601BD84D}" type="slidenum">
              <a:rPr lang="en-US" smtClean="0"/>
              <a:t>62</a:t>
            </a:fld>
            <a:endParaRPr lang="en-US"/>
          </a:p>
        </p:txBody>
      </p:sp>
    </p:spTree>
    <p:extLst>
      <p:ext uri="{BB962C8B-B14F-4D97-AF65-F5344CB8AC3E}">
        <p14:creationId xmlns:p14="http://schemas.microsoft.com/office/powerpoint/2010/main" val="376940897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a:solidFill>
                  <a:srgbClr val="602E04"/>
                </a:solidFill>
                <a:ea typeface="Calibri"/>
                <a:cs typeface="Times New Roman"/>
              </a:rPr>
              <a:t>11 Pictures and </a:t>
            </a:r>
            <a:r>
              <a:rPr lang="en-US" b="1" dirty="0" smtClean="0">
                <a:solidFill>
                  <a:srgbClr val="602E04"/>
                </a:solidFill>
                <a:ea typeface="Calibri"/>
                <a:cs typeface="Times New Roman"/>
              </a:rPr>
              <a:t>corrections</a:t>
            </a:r>
            <a:br>
              <a:rPr lang="en-US" b="1" dirty="0" smtClean="0">
                <a:solidFill>
                  <a:srgbClr val="602E04"/>
                </a:solidFill>
                <a:ea typeface="Calibri"/>
                <a:cs typeface="Times New Roman"/>
              </a:rPr>
            </a:br>
            <a:r>
              <a:rPr lang="en-US" sz="3600" b="1" dirty="0" smtClean="0">
                <a:ea typeface="Calibri"/>
                <a:cs typeface="Times New Roman"/>
              </a:rPr>
              <a:t>(continued)</a:t>
            </a:r>
            <a:endParaRPr lang="en-US" sz="3600" dirty="0"/>
          </a:p>
        </p:txBody>
      </p:sp>
      <p:pic>
        <p:nvPicPr>
          <p:cNvPr id="4" name="Content Placeholder 3"/>
          <p:cNvPicPr>
            <a:picLocks noGrp="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51758"/>
          <a:stretch/>
        </p:blipFill>
        <p:spPr bwMode="auto">
          <a:xfrm rot="5400000">
            <a:off x="466828" y="1686031"/>
            <a:ext cx="4095543" cy="4114800"/>
          </a:xfrm>
          <a:prstGeom prst="rect">
            <a:avLst/>
          </a:prstGeom>
          <a:noFill/>
          <a:ln>
            <a:solidFill>
              <a:schemeClr val="accent1"/>
            </a:solidFill>
          </a:ln>
          <a:extLst>
            <a:ext uri="{53640926-AAD7-44D8-BBD7-CCE9431645EC}">
              <a14:shadowObscured xmlns:a14="http://schemas.microsoft.com/office/drawing/2010/main"/>
            </a:ext>
          </a:extLst>
        </p:spPr>
      </p:pic>
      <p:pic>
        <p:nvPicPr>
          <p:cNvPr id="5" name="Content Placeholder 3"/>
          <p:cNvPicPr>
            <a:picLocks/>
          </p:cNvPicPr>
          <p:nvPr/>
        </p:nvPicPr>
        <p:blipFill rotWithShape="1">
          <a:blip r:embed="rId5">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51758"/>
          <a:stretch/>
        </p:blipFill>
        <p:spPr bwMode="auto">
          <a:xfrm rot="5400000">
            <a:off x="4666621" y="1771027"/>
            <a:ext cx="4095544" cy="3944814"/>
          </a:xfrm>
          <a:prstGeom prst="rect">
            <a:avLst/>
          </a:prstGeom>
          <a:noFill/>
          <a:ln>
            <a:solidFill>
              <a:schemeClr val="accent1"/>
            </a:solidFill>
          </a:ln>
          <a:extLst>
            <a:ext uri="{53640926-AAD7-44D8-BBD7-CCE9431645EC}">
              <a14:shadowObscured xmlns:a14="http://schemas.microsoft.com/office/drawing/2010/main"/>
            </a:ext>
          </a:extLst>
        </p:spPr>
      </p:pic>
      <p:sp>
        <p:nvSpPr>
          <p:cNvPr id="3" name="Segnaposto numero diapositiva 2"/>
          <p:cNvSpPr>
            <a:spLocks noGrp="1"/>
          </p:cNvSpPr>
          <p:nvPr>
            <p:ph type="sldNum" sz="quarter" idx="12"/>
          </p:nvPr>
        </p:nvSpPr>
        <p:spPr/>
        <p:txBody>
          <a:bodyPr/>
          <a:lstStyle/>
          <a:p>
            <a:fld id="{15E3ACB2-0C72-418B-9057-06E7601BD84D}" type="slidenum">
              <a:rPr lang="en-US" smtClean="0"/>
              <a:t>63</a:t>
            </a:fld>
            <a:endParaRPr lang="en-US"/>
          </a:p>
        </p:txBody>
      </p:sp>
    </p:spTree>
    <p:extLst>
      <p:ext uri="{BB962C8B-B14F-4D97-AF65-F5344CB8AC3E}">
        <p14:creationId xmlns:p14="http://schemas.microsoft.com/office/powerpoint/2010/main" val="23186579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Grayscale</a:t>
            </a:r>
            <a:r>
              <a:rPr lang="en-US" dirty="0" smtClean="0"/>
              <a:t> </a:t>
            </a:r>
            <a:endParaRPr lang="en-US" dirty="0"/>
          </a:p>
        </p:txBody>
      </p:sp>
      <p:sp>
        <p:nvSpPr>
          <p:cNvPr id="3" name="Content Placeholder 2"/>
          <p:cNvSpPr>
            <a:spLocks noGrp="1"/>
          </p:cNvSpPr>
          <p:nvPr>
            <p:ph idx="1"/>
          </p:nvPr>
        </p:nvSpPr>
        <p:spPr>
          <a:xfrm>
            <a:off x="457200" y="1295400"/>
            <a:ext cx="8458200" cy="4525963"/>
          </a:xfrm>
        </p:spPr>
        <p:txBody>
          <a:bodyPr>
            <a:noAutofit/>
          </a:bodyPr>
          <a:lstStyle/>
          <a:p>
            <a:pPr marL="0" indent="0">
              <a:buNone/>
            </a:pPr>
            <a:r>
              <a:rPr lang="en-US" b="1" dirty="0">
                <a:latin typeface="Verdana" panose="020B0604030504040204" pitchFamily="34" charset="0"/>
              </a:rPr>
              <a:t>Grayscale</a:t>
            </a:r>
            <a:r>
              <a:rPr lang="en-US" dirty="0">
                <a:latin typeface="Verdana" panose="020B0604030504040204" pitchFamily="34" charset="0"/>
              </a:rPr>
              <a:t> is not a good option </a:t>
            </a:r>
            <a:r>
              <a:rPr lang="en-US" dirty="0" smtClean="0">
                <a:latin typeface="Verdana" panose="020B0604030504040204" pitchFamily="34" charset="0"/>
              </a:rPr>
              <a:t>for:</a:t>
            </a:r>
          </a:p>
          <a:p>
            <a:r>
              <a:rPr lang="en-US" dirty="0" smtClean="0">
                <a:latin typeface="Verdana" panose="020B0604030504040204" pitchFamily="34" charset="0"/>
              </a:rPr>
              <a:t>photos </a:t>
            </a:r>
          </a:p>
          <a:p>
            <a:r>
              <a:rPr lang="en-US" dirty="0" smtClean="0">
                <a:latin typeface="Verdana" panose="020B0604030504040204" pitchFamily="34" charset="0"/>
              </a:rPr>
              <a:t>graphics</a:t>
            </a:r>
          </a:p>
          <a:p>
            <a:r>
              <a:rPr lang="en-US" dirty="0" smtClean="0">
                <a:latin typeface="Verdana" panose="020B0604030504040204" pitchFamily="34" charset="0"/>
              </a:rPr>
              <a:t>graphs </a:t>
            </a:r>
          </a:p>
          <a:p>
            <a:r>
              <a:rPr lang="en-US" dirty="0" smtClean="0">
                <a:latin typeface="Verdana" panose="020B0604030504040204" pitchFamily="34" charset="0"/>
              </a:rPr>
              <a:t>Maps, charts, etc.  </a:t>
            </a:r>
          </a:p>
          <a:p>
            <a:endParaRPr lang="en-US" dirty="0">
              <a:latin typeface="Verdana" panose="020B0604030504040204" pitchFamily="34" charset="0"/>
            </a:endParaRPr>
          </a:p>
          <a:p>
            <a:pPr marL="0" lvl="0" indent="0">
              <a:spcBef>
                <a:spcPct val="0"/>
              </a:spcBef>
              <a:buNone/>
            </a:pPr>
            <a:r>
              <a:rPr lang="en-US" dirty="0" smtClean="0">
                <a:latin typeface="Verdana" panose="020B0604030504040204" pitchFamily="34" charset="0"/>
              </a:rPr>
              <a:t>It </a:t>
            </a:r>
            <a:r>
              <a:rPr lang="en-US" dirty="0">
                <a:latin typeface="Verdana" panose="020B0604030504040204" pitchFamily="34" charset="0"/>
              </a:rPr>
              <a:t>should </a:t>
            </a:r>
            <a:r>
              <a:rPr lang="en-US" u="sng" dirty="0">
                <a:latin typeface="Verdana" panose="020B0604030504040204" pitchFamily="34" charset="0"/>
              </a:rPr>
              <a:t>be </a:t>
            </a:r>
            <a:r>
              <a:rPr lang="en-US" u="sng" dirty="0" smtClean="0">
                <a:latin typeface="Verdana" panose="020B0604030504040204" pitchFamily="34" charset="0"/>
              </a:rPr>
              <a:t>avoided</a:t>
            </a:r>
            <a:r>
              <a:rPr lang="en-US" dirty="0" smtClean="0">
                <a:latin typeface="Verdana" panose="020B0604030504040204" pitchFamily="34" charset="0"/>
              </a:rPr>
              <a:t>, if possible, </a:t>
            </a:r>
            <a:r>
              <a:rPr lang="en-US" dirty="0" smtClean="0">
                <a:solidFill>
                  <a:prstClr val="black"/>
                </a:solidFill>
                <a:latin typeface="Verdana" panose="020B0604030504040204" pitchFamily="34" charset="0"/>
              </a:rPr>
              <a:t>because it does </a:t>
            </a:r>
            <a:r>
              <a:rPr lang="en-US" dirty="0">
                <a:solidFill>
                  <a:prstClr val="black"/>
                </a:solidFill>
                <a:latin typeface="Verdana" panose="020B0604030504040204" pitchFamily="34" charset="0"/>
              </a:rPr>
              <a:t>not provide good contrast.</a:t>
            </a:r>
          </a:p>
          <a:p>
            <a:pPr>
              <a:buFont typeface="Wingdings" panose="05000000000000000000" pitchFamily="2" charset="2"/>
              <a:buChar char="Ø"/>
            </a:pPr>
            <a:endParaRPr lang="en-US"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64</a:t>
            </a:fld>
            <a:endParaRPr lang="en-US"/>
          </a:p>
        </p:txBody>
      </p:sp>
    </p:spTree>
    <p:extLst>
      <p:ext uri="{BB962C8B-B14F-4D97-AF65-F5344CB8AC3E}">
        <p14:creationId xmlns:p14="http://schemas.microsoft.com/office/powerpoint/2010/main" val="20753574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891" y="1189038"/>
            <a:ext cx="3079309" cy="639762"/>
          </a:xfrm>
        </p:spPr>
        <p:txBody>
          <a:bodyPr>
            <a:normAutofit/>
          </a:bodyPr>
          <a:lstStyle/>
          <a:p>
            <a:r>
              <a:rPr lang="en-US" sz="2800" dirty="0" smtClean="0"/>
              <a:t>Grayscale</a:t>
            </a:r>
            <a:endParaRPr lang="en-US" sz="2800" dirty="0"/>
          </a:p>
        </p:txBody>
      </p:sp>
      <p:sp>
        <p:nvSpPr>
          <p:cNvPr id="5" name="Text Placeholder 4"/>
          <p:cNvSpPr>
            <a:spLocks noGrp="1"/>
          </p:cNvSpPr>
          <p:nvPr>
            <p:ph type="body" sz="quarter" idx="3"/>
          </p:nvPr>
        </p:nvSpPr>
        <p:spPr>
          <a:xfrm>
            <a:off x="2133600" y="59469"/>
            <a:ext cx="7003244" cy="1464531"/>
          </a:xfrm>
          <a:solidFill>
            <a:srgbClr val="FFFFCD"/>
          </a:solidFill>
        </p:spPr>
        <p:txBody>
          <a:bodyPr>
            <a:normAutofit fontScale="92500"/>
          </a:bodyPr>
          <a:lstStyle/>
          <a:p>
            <a:pPr>
              <a:spcBef>
                <a:spcPct val="0"/>
              </a:spcBef>
            </a:pPr>
            <a:endParaRPr lang="en-US" dirty="0" smtClean="0">
              <a:latin typeface="Verdana" panose="020B0604030504040204" pitchFamily="34" charset="0"/>
            </a:endParaRPr>
          </a:p>
          <a:p>
            <a:pPr>
              <a:spcBef>
                <a:spcPct val="0"/>
              </a:spcBef>
            </a:pPr>
            <a:r>
              <a:rPr lang="en-US" dirty="0" smtClean="0">
                <a:latin typeface="Verdana" panose="020B0604030504040204" pitchFamily="34" charset="0"/>
              </a:rPr>
              <a:t>     </a:t>
            </a:r>
            <a:r>
              <a:rPr lang="en-US" sz="3000" dirty="0" smtClean="0">
                <a:latin typeface="Verdana" panose="020B0604030504040204" pitchFamily="34" charset="0"/>
              </a:rPr>
              <a:t>Here </a:t>
            </a:r>
            <a:r>
              <a:rPr lang="en-US" sz="3000" dirty="0">
                <a:latin typeface="Verdana" panose="020B0604030504040204" pitchFamily="34" charset="0"/>
              </a:rPr>
              <a:t>is </a:t>
            </a:r>
            <a:r>
              <a:rPr lang="en-US" sz="3000" dirty="0" smtClean="0">
                <a:latin typeface="Verdana" panose="020B0604030504040204" pitchFamily="34" charset="0"/>
              </a:rPr>
              <a:t>why Grayscale </a:t>
            </a:r>
            <a:r>
              <a:rPr lang="en-US" sz="3000" dirty="0">
                <a:latin typeface="Verdana" panose="020B0604030504040204" pitchFamily="34" charset="0"/>
              </a:rPr>
              <a:t>is not</a:t>
            </a:r>
          </a:p>
          <a:p>
            <a:pPr>
              <a:spcBef>
                <a:spcPct val="0"/>
              </a:spcBef>
            </a:pPr>
            <a:r>
              <a:rPr lang="en-US" sz="3000" dirty="0">
                <a:latin typeface="Verdana" panose="020B0604030504040204" pitchFamily="34" charset="0"/>
              </a:rPr>
              <a:t>useful for </a:t>
            </a:r>
            <a:r>
              <a:rPr lang="en-US" sz="3000" dirty="0" smtClean="0">
                <a:latin typeface="Verdana" panose="020B0604030504040204" pitchFamily="34" charset="0"/>
              </a:rPr>
              <a:t>persons with </a:t>
            </a:r>
            <a:r>
              <a:rPr lang="en-US" sz="3000" dirty="0">
                <a:latin typeface="Verdana" panose="020B0604030504040204" pitchFamily="34" charset="0"/>
              </a:rPr>
              <a:t>low </a:t>
            </a:r>
            <a:r>
              <a:rPr lang="en-US" sz="3000" dirty="0" smtClean="0">
                <a:latin typeface="Verdana" panose="020B0604030504040204" pitchFamily="34" charset="0"/>
              </a:rPr>
              <a:t>vision</a:t>
            </a:r>
            <a:endParaRPr lang="en-US" sz="3000" dirty="0">
              <a:latin typeface="Verdana" panose="020B0604030504040204" pitchFamily="34" charset="0"/>
            </a:endParaRPr>
          </a:p>
          <a:p>
            <a:endParaRPr lang="en-US" sz="2800" dirty="0"/>
          </a:p>
        </p:txBody>
      </p:sp>
      <p:pic>
        <p:nvPicPr>
          <p:cNvPr id="7" name="Picture 1" descr="mushroom cloud blurred.bmp"/>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03139" y="1905000"/>
            <a:ext cx="4433705" cy="43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mushroom cloud from nuclear test on Bikini atoll.bmp"/>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22282" y="1828800"/>
            <a:ext cx="468085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own Arrow 8"/>
          <p:cNvSpPr/>
          <p:nvPr/>
        </p:nvSpPr>
        <p:spPr>
          <a:xfrm>
            <a:off x="6629400" y="1160357"/>
            <a:ext cx="381000" cy="579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gnaposto numero diapositiva 1"/>
          <p:cNvSpPr>
            <a:spLocks noGrp="1"/>
          </p:cNvSpPr>
          <p:nvPr>
            <p:ph type="sldNum" sz="quarter" idx="12"/>
          </p:nvPr>
        </p:nvSpPr>
        <p:spPr/>
        <p:txBody>
          <a:bodyPr/>
          <a:lstStyle/>
          <a:p>
            <a:fld id="{15E3ACB2-0C72-418B-9057-06E7601BD84D}" type="slidenum">
              <a:rPr lang="en-US" smtClean="0"/>
              <a:t>65</a:t>
            </a:fld>
            <a:endParaRPr lang="en-US"/>
          </a:p>
        </p:txBody>
      </p:sp>
    </p:spTree>
    <p:extLst>
      <p:ext uri="{BB962C8B-B14F-4D97-AF65-F5344CB8AC3E}">
        <p14:creationId xmlns:p14="http://schemas.microsoft.com/office/powerpoint/2010/main" val="1238036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600" dirty="0">
                <a:solidFill>
                  <a:prstClr val="black"/>
                </a:solidFill>
                <a:latin typeface="Verdana" panose="020B0604030504040204" pitchFamily="34" charset="0"/>
              </a:rPr>
              <a:t>Color provides</a:t>
            </a:r>
            <a:br>
              <a:rPr lang="en-US" sz="3600" dirty="0">
                <a:solidFill>
                  <a:prstClr val="black"/>
                </a:solidFill>
                <a:latin typeface="Verdana" panose="020B0604030504040204" pitchFamily="34" charset="0"/>
              </a:rPr>
            </a:br>
            <a:r>
              <a:rPr lang="en-US" sz="3600" b="1" dirty="0">
                <a:solidFill>
                  <a:prstClr val="black"/>
                </a:solidFill>
                <a:latin typeface="Verdana" panose="020B0604030504040204" pitchFamily="34" charset="0"/>
              </a:rPr>
              <a:t>much better contrast</a:t>
            </a:r>
            <a:endParaRPr lang="en-US" sz="3600" b="1" dirty="0"/>
          </a:p>
        </p:txBody>
      </p:sp>
      <p:pic>
        <p:nvPicPr>
          <p:cNvPr id="4" name="Picture 2" descr="mushroom cloud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0254" y="1600200"/>
            <a:ext cx="486349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19200" y="6126163"/>
            <a:ext cx="8077200" cy="400110"/>
          </a:xfrm>
          <a:prstGeom prst="rect">
            <a:avLst/>
          </a:prstGeom>
        </p:spPr>
        <p:txBody>
          <a:bodyPr wrap="square">
            <a:spAutoFit/>
          </a:bodyPr>
          <a:lstStyle/>
          <a:p>
            <a:r>
              <a:rPr lang="en-US" sz="2000" u="sng" dirty="0">
                <a:solidFill>
                  <a:srgbClr val="0563C1"/>
                </a:solidFill>
                <a:latin typeface="Verdana" panose="020B0604030504040204" pitchFamily="34" charset="0"/>
                <a:ea typeface="Calibri" panose="020F0502020204030204" pitchFamily="34" charset="0"/>
                <a:cs typeface="Times New Roman" panose="02020603050405020304" pitchFamily="18" charset="0"/>
                <a:hlinkClick r:id="rId3"/>
              </a:rPr>
              <a:t>https://www.aph.org/accessible-media-guidelines/</a:t>
            </a:r>
            <a:endParaRPr lang="en-US" sz="1600" dirty="0"/>
          </a:p>
        </p:txBody>
      </p:sp>
      <p:sp>
        <p:nvSpPr>
          <p:cNvPr id="3" name="Segnaposto numero diapositiva 2"/>
          <p:cNvSpPr>
            <a:spLocks noGrp="1"/>
          </p:cNvSpPr>
          <p:nvPr>
            <p:ph type="sldNum" sz="quarter" idx="12"/>
          </p:nvPr>
        </p:nvSpPr>
        <p:spPr/>
        <p:txBody>
          <a:bodyPr/>
          <a:lstStyle/>
          <a:p>
            <a:fld id="{15E3ACB2-0C72-418B-9057-06E7601BD84D}" type="slidenum">
              <a:rPr lang="en-US" smtClean="0"/>
              <a:t>66</a:t>
            </a:fld>
            <a:endParaRPr lang="en-US"/>
          </a:p>
        </p:txBody>
      </p:sp>
    </p:spTree>
    <p:extLst>
      <p:ext uri="{BB962C8B-B14F-4D97-AF65-F5344CB8AC3E}">
        <p14:creationId xmlns:p14="http://schemas.microsoft.com/office/powerpoint/2010/main" val="98965217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228600"/>
            <a:ext cx="8991600" cy="1143000"/>
          </a:xfrm>
        </p:spPr>
        <p:txBody>
          <a:bodyPr>
            <a:noAutofit/>
          </a:bodyPr>
          <a:lstStyle/>
          <a:p>
            <a:r>
              <a:rPr lang="en-US" sz="3600" b="1" dirty="0" smtClean="0">
                <a:solidFill>
                  <a:srgbClr val="602E04"/>
                </a:solidFill>
                <a:latin typeface="Verdana" panose="020B0604030504040204" pitchFamily="34" charset="0"/>
                <a:ea typeface="Calibri" panose="020F0502020204030204" pitchFamily="34" charset="0"/>
                <a:cs typeface="Times New Roman" panose="02020603050405020304" pitchFamily="18" charset="0"/>
              </a:rPr>
              <a:t>13. Color </a:t>
            </a:r>
            <a:r>
              <a:rPr lang="en-US" sz="3600" b="1" dirty="0">
                <a:solidFill>
                  <a:srgbClr val="602E04"/>
                </a:solidFill>
                <a:latin typeface="Verdana" panose="020B0604030504040204" pitchFamily="34" charset="0"/>
                <a:ea typeface="Calibri" panose="020F0502020204030204" pitchFamily="34" charset="0"/>
                <a:cs typeface="Times New Roman" panose="02020603050405020304" pitchFamily="18" charset="0"/>
              </a:rPr>
              <a:t>accessibility for Color Blindness</a:t>
            </a:r>
            <a:r>
              <a:rPr lang="en-US" sz="3600" dirty="0">
                <a:latin typeface="Verdana" panose="020B0604030504040204" pitchFamily="34" charset="0"/>
                <a:ea typeface="Calibri" panose="020F0502020204030204" pitchFamily="34" charset="0"/>
                <a:cs typeface="Times New Roman" panose="02020603050405020304" pitchFamily="18" charset="0"/>
              </a:rPr>
              <a:t/>
            </a:r>
            <a:br>
              <a:rPr lang="en-US" sz="3600" dirty="0">
                <a:latin typeface="Verdana" panose="020B060403050404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p:cNvSpPr>
            <a:spLocks noGrp="1"/>
          </p:cNvSpPr>
          <p:nvPr>
            <p:ph idx="1"/>
          </p:nvPr>
        </p:nvSpPr>
        <p:spPr>
          <a:xfrm>
            <a:off x="-12700" y="1143000"/>
            <a:ext cx="9906000" cy="5715000"/>
          </a:xfrm>
        </p:spPr>
        <p:txBody>
          <a:bodyPr>
            <a:normAutofit fontScale="85000" lnSpcReduction="20000"/>
          </a:bodyPr>
          <a:lstStyle/>
          <a:p>
            <a:pPr marL="0" marR="0">
              <a:lnSpc>
                <a:spcPct val="115000"/>
              </a:lnSpc>
              <a:spcBef>
                <a:spcPts val="0"/>
              </a:spcBef>
              <a:spcAft>
                <a:spcPts val="800"/>
              </a:spcAft>
            </a:pPr>
            <a:r>
              <a:rPr lang="en-US" sz="4400" b="1"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Few </a:t>
            </a:r>
            <a:r>
              <a:rPr lang="en-US" sz="4400" b="1" dirty="0">
                <a:solidFill>
                  <a:srgbClr val="002060"/>
                </a:solidFill>
                <a:latin typeface="Verdana" panose="020B0604030504040204" pitchFamily="34" charset="0"/>
                <a:ea typeface="Calibri" panose="020F0502020204030204" pitchFamily="34" charset="0"/>
                <a:cs typeface="Times New Roman" panose="02020603050405020304" pitchFamily="18" charset="0"/>
              </a:rPr>
              <a:t>color combinations to </a:t>
            </a:r>
            <a:r>
              <a:rPr lang="en-US" sz="4400" b="1"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avoid:</a:t>
            </a:r>
            <a:endParaRPr lang="en-US" sz="4400" b="1"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lvl="1">
              <a:lnSpc>
                <a:spcPct val="115000"/>
              </a:lnSpc>
              <a:spcBef>
                <a:spcPts val="0"/>
              </a:spcBef>
              <a:spcAft>
                <a:spcPts val="800"/>
              </a:spcAft>
              <a:buSzPct val="100000"/>
              <a:buFont typeface="Arial" panose="020B0604020202020204" pitchFamily="34" charset="0"/>
              <a:buChar char="•"/>
              <a:tabLst>
                <a:tab pos="457200" algn="l"/>
              </a:tabLst>
            </a:pPr>
            <a:r>
              <a:rPr lang="en-US" sz="4000" dirty="0">
                <a:latin typeface="Verdana" panose="020B0604030504040204" pitchFamily="34" charset="0"/>
                <a:ea typeface="Calibri" panose="020F0502020204030204" pitchFamily="34" charset="0"/>
                <a:cs typeface="Times New Roman" panose="02020603050405020304" pitchFamily="18" charset="0"/>
              </a:rPr>
              <a:t>Green &amp; Red</a:t>
            </a:r>
          </a:p>
          <a:p>
            <a:pPr lvl="1">
              <a:lnSpc>
                <a:spcPct val="115000"/>
              </a:lnSpc>
              <a:spcBef>
                <a:spcPts val="0"/>
              </a:spcBef>
              <a:spcAft>
                <a:spcPts val="800"/>
              </a:spcAft>
              <a:buSzPct val="100000"/>
              <a:buFont typeface="Arial" panose="020B0604020202020204" pitchFamily="34" charset="0"/>
              <a:buChar char="•"/>
              <a:tabLst>
                <a:tab pos="457200" algn="l"/>
              </a:tabLst>
            </a:pPr>
            <a:r>
              <a:rPr lang="en-US" sz="4000" dirty="0">
                <a:latin typeface="Verdana" panose="020B0604030504040204" pitchFamily="34" charset="0"/>
                <a:ea typeface="Calibri" panose="020F0502020204030204" pitchFamily="34" charset="0"/>
                <a:cs typeface="Times New Roman" panose="02020603050405020304" pitchFamily="18" charset="0"/>
              </a:rPr>
              <a:t>Green &amp; Brown</a:t>
            </a:r>
          </a:p>
          <a:p>
            <a:pPr lvl="1">
              <a:lnSpc>
                <a:spcPct val="115000"/>
              </a:lnSpc>
              <a:spcBef>
                <a:spcPts val="0"/>
              </a:spcBef>
              <a:spcAft>
                <a:spcPts val="800"/>
              </a:spcAft>
              <a:buSzPct val="100000"/>
              <a:buFont typeface="Arial" panose="020B0604020202020204" pitchFamily="34" charset="0"/>
              <a:buChar char="•"/>
              <a:tabLst>
                <a:tab pos="457200" algn="l"/>
              </a:tabLst>
            </a:pPr>
            <a:r>
              <a:rPr lang="en-US" sz="4000" dirty="0">
                <a:latin typeface="Verdana" panose="020B0604030504040204" pitchFamily="34" charset="0"/>
                <a:ea typeface="Calibri" panose="020F0502020204030204" pitchFamily="34" charset="0"/>
                <a:cs typeface="Times New Roman" panose="02020603050405020304" pitchFamily="18" charset="0"/>
              </a:rPr>
              <a:t>Blue &amp; Purple</a:t>
            </a:r>
          </a:p>
          <a:p>
            <a:pPr lvl="1">
              <a:lnSpc>
                <a:spcPct val="115000"/>
              </a:lnSpc>
              <a:spcBef>
                <a:spcPts val="0"/>
              </a:spcBef>
              <a:spcAft>
                <a:spcPts val="800"/>
              </a:spcAft>
              <a:buSzPct val="100000"/>
              <a:buFont typeface="Arial" panose="020B0604020202020204" pitchFamily="34" charset="0"/>
              <a:buChar char="•"/>
              <a:tabLst>
                <a:tab pos="457200" algn="l"/>
              </a:tabLst>
            </a:pPr>
            <a:r>
              <a:rPr lang="en-US" sz="4000" dirty="0">
                <a:latin typeface="Verdana" panose="020B0604030504040204" pitchFamily="34" charset="0"/>
                <a:ea typeface="Calibri" panose="020F0502020204030204" pitchFamily="34" charset="0"/>
                <a:cs typeface="Times New Roman" panose="02020603050405020304" pitchFamily="18" charset="0"/>
              </a:rPr>
              <a:t>Green &amp; Blue</a:t>
            </a:r>
          </a:p>
          <a:p>
            <a:pPr lvl="1">
              <a:lnSpc>
                <a:spcPct val="115000"/>
              </a:lnSpc>
              <a:spcBef>
                <a:spcPts val="0"/>
              </a:spcBef>
              <a:spcAft>
                <a:spcPts val="800"/>
              </a:spcAft>
              <a:buSzPct val="100000"/>
              <a:buFont typeface="Arial" panose="020B0604020202020204" pitchFamily="34" charset="0"/>
              <a:buChar char="•"/>
              <a:tabLst>
                <a:tab pos="457200" algn="l"/>
              </a:tabLst>
            </a:pPr>
            <a:r>
              <a:rPr lang="en-US" sz="4000" dirty="0" smtClean="0">
                <a:latin typeface="Verdana" panose="020B0604030504040204" pitchFamily="34" charset="0"/>
                <a:ea typeface="Calibri" panose="020F0502020204030204" pitchFamily="34" charset="0"/>
                <a:cs typeface="Times New Roman" panose="02020603050405020304" pitchFamily="18" charset="0"/>
              </a:rPr>
              <a:t>Blue </a:t>
            </a:r>
            <a:r>
              <a:rPr lang="en-US" sz="4000" dirty="0">
                <a:latin typeface="Verdana" panose="020B0604030504040204" pitchFamily="34" charset="0"/>
                <a:ea typeface="Calibri" panose="020F0502020204030204" pitchFamily="34" charset="0"/>
                <a:cs typeface="Times New Roman" panose="02020603050405020304" pitchFamily="18" charset="0"/>
              </a:rPr>
              <a:t>&amp; Yellow</a:t>
            </a:r>
          </a:p>
          <a:p>
            <a:pPr lvl="1">
              <a:lnSpc>
                <a:spcPct val="115000"/>
              </a:lnSpc>
              <a:spcBef>
                <a:spcPts val="0"/>
              </a:spcBef>
              <a:spcAft>
                <a:spcPts val="800"/>
              </a:spcAft>
              <a:buSzPct val="100000"/>
              <a:buFont typeface="Arial" panose="020B0604020202020204" pitchFamily="34" charset="0"/>
              <a:buChar char="•"/>
              <a:tabLst>
                <a:tab pos="457200" algn="l"/>
              </a:tabLst>
            </a:pPr>
            <a:r>
              <a:rPr lang="en-US" sz="4000" dirty="0">
                <a:latin typeface="Verdana" panose="020B0604030504040204" pitchFamily="34" charset="0"/>
                <a:ea typeface="Calibri" panose="020F0502020204030204" pitchFamily="34" charset="0"/>
                <a:cs typeface="Times New Roman" panose="02020603050405020304" pitchFamily="18" charset="0"/>
              </a:rPr>
              <a:t>Blue &amp; Grey</a:t>
            </a:r>
          </a:p>
          <a:p>
            <a:pPr lvl="1">
              <a:lnSpc>
                <a:spcPct val="115000"/>
              </a:lnSpc>
              <a:spcBef>
                <a:spcPts val="0"/>
              </a:spcBef>
              <a:spcAft>
                <a:spcPts val="800"/>
              </a:spcAft>
              <a:buSzPct val="100000"/>
              <a:buFont typeface="Arial" panose="020B0604020202020204" pitchFamily="34" charset="0"/>
              <a:buChar char="•"/>
              <a:tabLst>
                <a:tab pos="457200" algn="l"/>
              </a:tabLst>
            </a:pPr>
            <a:r>
              <a:rPr lang="en-US" sz="4000" dirty="0">
                <a:latin typeface="Verdana" panose="020B0604030504040204" pitchFamily="34" charset="0"/>
                <a:ea typeface="Calibri" panose="020F0502020204030204" pitchFamily="34" charset="0"/>
                <a:cs typeface="Times New Roman" panose="02020603050405020304" pitchFamily="18" charset="0"/>
              </a:rPr>
              <a:t>Green &amp; Grey</a:t>
            </a:r>
          </a:p>
          <a:p>
            <a:pPr lvl="1">
              <a:lnSpc>
                <a:spcPct val="115000"/>
              </a:lnSpc>
              <a:spcBef>
                <a:spcPts val="0"/>
              </a:spcBef>
              <a:spcAft>
                <a:spcPts val="800"/>
              </a:spcAft>
              <a:buSzPct val="100000"/>
              <a:buFont typeface="Arial" panose="020B0604020202020204" pitchFamily="34" charset="0"/>
              <a:buChar char="•"/>
              <a:tabLst>
                <a:tab pos="457200" algn="l"/>
              </a:tabLst>
            </a:pPr>
            <a:r>
              <a:rPr lang="en-US" sz="4000" dirty="0">
                <a:latin typeface="Verdana" panose="020B0604030504040204" pitchFamily="34" charset="0"/>
                <a:ea typeface="Calibri" panose="020F0502020204030204" pitchFamily="34" charset="0"/>
                <a:cs typeface="Times New Roman" panose="02020603050405020304" pitchFamily="18" charset="0"/>
              </a:rPr>
              <a:t>Green &amp; Black</a:t>
            </a:r>
          </a:p>
          <a:p>
            <a:endParaRPr lang="en-US"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67</a:t>
            </a:fld>
            <a:endParaRPr lang="en-US"/>
          </a:p>
        </p:txBody>
      </p:sp>
    </p:spTree>
    <p:extLst>
      <p:ext uri="{BB962C8B-B14F-4D97-AF65-F5344CB8AC3E}">
        <p14:creationId xmlns:p14="http://schemas.microsoft.com/office/powerpoint/2010/main" val="42941363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0038"/>
            <a:ext cx="8229600" cy="1143000"/>
          </a:xfrm>
        </p:spPr>
        <p:txBody>
          <a:bodyPr>
            <a:normAutofit fontScale="90000"/>
          </a:bodyPr>
          <a:lstStyle/>
          <a:p>
            <a:r>
              <a:rPr lang="en-US" b="1" dirty="0" smtClean="0">
                <a:solidFill>
                  <a:srgbClr val="602E04"/>
                </a:solidFill>
                <a:latin typeface="Arial" charset="0"/>
              </a:rPr>
              <a:t>14.</a:t>
            </a:r>
            <a:r>
              <a:rPr lang="en-US" dirty="0" smtClean="0">
                <a:solidFill>
                  <a:srgbClr val="602E04"/>
                </a:solidFill>
                <a:latin typeface="Arial" charset="0"/>
              </a:rPr>
              <a:t>   </a:t>
            </a:r>
            <a:r>
              <a:rPr lang="en-US" b="1" dirty="0">
                <a:solidFill>
                  <a:srgbClr val="602E04"/>
                </a:solidFill>
                <a:latin typeface="Arial" charset="0"/>
              </a:rPr>
              <a:t>ANIMATION FEATURES</a:t>
            </a:r>
            <a:br>
              <a:rPr lang="en-US" b="1" dirty="0">
                <a:solidFill>
                  <a:srgbClr val="602E04"/>
                </a:solidFill>
                <a:latin typeface="Arial" charset="0"/>
              </a:rPr>
            </a:br>
            <a:endParaRPr lang="en-US" dirty="0"/>
          </a:p>
        </p:txBody>
      </p:sp>
      <p:sp>
        <p:nvSpPr>
          <p:cNvPr id="3" name="Content Placeholder 2"/>
          <p:cNvSpPr>
            <a:spLocks noGrp="1"/>
          </p:cNvSpPr>
          <p:nvPr>
            <p:ph idx="1"/>
          </p:nvPr>
        </p:nvSpPr>
        <p:spPr>
          <a:xfrm>
            <a:off x="609600" y="1455738"/>
            <a:ext cx="8229600" cy="4525963"/>
          </a:xfrm>
        </p:spPr>
        <p:txBody>
          <a:bodyPr/>
          <a:lstStyle/>
          <a:p>
            <a:pPr lvl="0">
              <a:lnSpc>
                <a:spcPct val="115000"/>
              </a:lnSpc>
              <a:spcBef>
                <a:spcPts val="0"/>
              </a:spcBef>
              <a:spcAft>
                <a:spcPts val="800"/>
              </a:spcAft>
              <a:buSzPct val="100000"/>
              <a:buFont typeface="Symbol" panose="05050102010706020507" pitchFamily="18" charset="2"/>
              <a:buChar char=""/>
              <a:tabLst>
                <a:tab pos="457200" algn="l"/>
              </a:tabLst>
            </a:pPr>
            <a:r>
              <a:rPr lang="en-US" dirty="0">
                <a:latin typeface="Verdana" panose="020B0604030504040204" pitchFamily="34" charset="0"/>
                <a:ea typeface="Calibri" panose="020F0502020204030204" pitchFamily="34" charset="0"/>
                <a:cs typeface="Times New Roman" panose="02020603050405020304" pitchFamily="18" charset="0"/>
              </a:rPr>
              <a:t>Avoid animations and sounds if not crucial to content of presentation. </a:t>
            </a:r>
            <a:endParaRPr lang="en-US" dirty="0" smtClean="0">
              <a:latin typeface="Verdana" panose="020B0604030504040204" pitchFamily="34" charset="0"/>
              <a:ea typeface="Calibri" panose="020F0502020204030204" pitchFamily="34" charset="0"/>
              <a:cs typeface="Times New Roman" panose="02020603050405020304" pitchFamily="18" charset="0"/>
            </a:endParaRPr>
          </a:p>
          <a:p>
            <a:pPr lvl="0">
              <a:lnSpc>
                <a:spcPct val="115000"/>
              </a:lnSpc>
              <a:spcBef>
                <a:spcPts val="0"/>
              </a:spcBef>
              <a:spcAft>
                <a:spcPts val="800"/>
              </a:spcAft>
              <a:buSzPct val="100000"/>
              <a:buFont typeface="Symbol" panose="05050102010706020507" pitchFamily="18" charset="2"/>
              <a:buChar char=""/>
              <a:tabLst>
                <a:tab pos="457200" algn="l"/>
              </a:tabLst>
            </a:pPr>
            <a:r>
              <a:rPr lang="en-US" dirty="0" smtClean="0">
                <a:latin typeface="Verdana" panose="020B0604030504040204" pitchFamily="34" charset="0"/>
                <a:ea typeface="Calibri" panose="020F0502020204030204" pitchFamily="34" charset="0"/>
                <a:cs typeface="Times New Roman" panose="02020603050405020304" pitchFamily="18" charset="0"/>
              </a:rPr>
              <a:t>Animations </a:t>
            </a:r>
            <a:r>
              <a:rPr lang="en-US" dirty="0">
                <a:latin typeface="Verdana" panose="020B0604030504040204" pitchFamily="34" charset="0"/>
                <a:ea typeface="Calibri" panose="020F0502020204030204" pitchFamily="34" charset="0"/>
                <a:cs typeface="Times New Roman" panose="02020603050405020304" pitchFamily="18" charset="0"/>
              </a:rPr>
              <a:t>may cause screen readers to read the slide twice</a:t>
            </a:r>
            <a:r>
              <a:rPr lang="en-US" dirty="0" smtClean="0">
                <a:latin typeface="Verdana" panose="020B0604030504040204" pitchFamily="34" charset="0"/>
                <a:ea typeface="Calibri" panose="020F0502020204030204" pitchFamily="34" charset="0"/>
                <a:cs typeface="Times New Roman" panose="02020603050405020304" pitchFamily="18" charset="0"/>
              </a:rPr>
              <a:t>.</a:t>
            </a:r>
          </a:p>
          <a:p>
            <a:pPr lvl="0">
              <a:lnSpc>
                <a:spcPct val="115000"/>
              </a:lnSpc>
              <a:spcBef>
                <a:spcPts val="0"/>
              </a:spcBef>
              <a:spcAft>
                <a:spcPts val="800"/>
              </a:spcAft>
              <a:buSzPct val="100000"/>
              <a:buFont typeface="Symbol" panose="05050102010706020507" pitchFamily="18" charset="2"/>
              <a:buChar char=""/>
              <a:tabLst>
                <a:tab pos="457200" algn="l"/>
              </a:tabLst>
            </a:pPr>
            <a:r>
              <a:rPr lang="en-US" dirty="0" smtClean="0">
                <a:latin typeface="Verdana" panose="020B0604030504040204" pitchFamily="34" charset="0"/>
                <a:ea typeface="Calibri" panose="020F0502020204030204" pitchFamily="34" charset="0"/>
                <a:cs typeface="Times New Roman" panose="02020603050405020304" pitchFamily="18" charset="0"/>
              </a:rPr>
              <a:t>Animations may cause further eye strain and reading difficulties.</a:t>
            </a:r>
            <a:endParaRPr lang="en-US" dirty="0">
              <a:latin typeface="Verdana" panose="020B0604030504040204" pitchFamily="34" charset="0"/>
              <a:ea typeface="Calibri" panose="020F0502020204030204" pitchFamily="34" charset="0"/>
              <a:cs typeface="Times New Roman" panose="02020603050405020304" pitchFamily="18" charset="0"/>
            </a:endParaRPr>
          </a:p>
          <a:p>
            <a:pPr marL="0" indent="0">
              <a:buSzPct val="100000"/>
              <a:buNone/>
            </a:pPr>
            <a:endParaRPr lang="en-US"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68</a:t>
            </a:fld>
            <a:endParaRPr lang="en-US"/>
          </a:p>
        </p:txBody>
      </p:sp>
    </p:spTree>
    <p:extLst>
      <p:ext uri="{BB962C8B-B14F-4D97-AF65-F5344CB8AC3E}">
        <p14:creationId xmlns:p14="http://schemas.microsoft.com/office/powerpoint/2010/main" val="30695007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59228" y="280988"/>
            <a:ext cx="8279971" cy="3539430"/>
          </a:xfrm>
          <a:prstGeom prst="rect">
            <a:avLst/>
          </a:prstGeom>
          <a:noFill/>
          <a:ln w="9525">
            <a:noFill/>
            <a:miter lim="800000"/>
            <a:headEnd/>
            <a:tailEnd/>
          </a:ln>
          <a:effectLst/>
        </p:spPr>
        <p:txBody>
          <a:bodyPr wrap="square">
            <a:spAutoFit/>
          </a:bodyPr>
          <a:lstStyle/>
          <a:p>
            <a:pPr>
              <a:defRPr/>
            </a:pPr>
            <a:r>
              <a:rPr lang="en-US" sz="4000" b="1" dirty="0" smtClean="0">
                <a:solidFill>
                  <a:srgbClr val="602E04"/>
                </a:solidFill>
                <a:latin typeface="Arial" charset="0"/>
                <a:ea typeface="+mn-ea"/>
              </a:rPr>
              <a:t>14.</a:t>
            </a:r>
            <a:r>
              <a:rPr lang="en-US" sz="4000" dirty="0" smtClean="0">
                <a:solidFill>
                  <a:srgbClr val="602E04"/>
                </a:solidFill>
                <a:latin typeface="Arial" charset="0"/>
                <a:ea typeface="+mn-ea"/>
              </a:rPr>
              <a:t> </a:t>
            </a:r>
            <a:r>
              <a:rPr lang="en-US" sz="4000" dirty="0" smtClean="0">
                <a:solidFill>
                  <a:schemeClr val="tx2"/>
                </a:solidFill>
                <a:latin typeface="Arial" charset="0"/>
              </a:rPr>
              <a:t> </a:t>
            </a:r>
            <a:r>
              <a:rPr lang="en-US" sz="4000" b="1" dirty="0" smtClean="0">
                <a:solidFill>
                  <a:srgbClr val="602E04"/>
                </a:solidFill>
                <a:latin typeface="Arial" charset="0"/>
                <a:ea typeface="+mn-ea"/>
              </a:rPr>
              <a:t>ANIMATION FEATURES </a:t>
            </a:r>
            <a:r>
              <a:rPr lang="en-US" sz="3200" b="1" dirty="0" smtClean="0">
                <a:latin typeface="Arial" charset="0"/>
                <a:ea typeface="+mn-ea"/>
              </a:rPr>
              <a:t>(continued)</a:t>
            </a:r>
          </a:p>
          <a:p>
            <a:pPr>
              <a:defRPr/>
            </a:pPr>
            <a:r>
              <a:rPr lang="en-US" sz="3600" b="1" dirty="0" smtClean="0">
                <a:solidFill>
                  <a:schemeClr val="accent1">
                    <a:lumMod val="50000"/>
                  </a:schemeClr>
                </a:solidFill>
                <a:latin typeface="Arial" charset="0"/>
                <a:ea typeface="+mn-ea"/>
              </a:rPr>
              <a:t>      </a:t>
            </a:r>
          </a:p>
          <a:p>
            <a:pPr>
              <a:defRPr/>
            </a:pPr>
            <a:r>
              <a:rPr lang="en-US" sz="3600" b="1" dirty="0">
                <a:solidFill>
                  <a:schemeClr val="accent1">
                    <a:lumMod val="50000"/>
                  </a:schemeClr>
                </a:solidFill>
                <a:latin typeface="Arial" charset="0"/>
              </a:rPr>
              <a:t>I</a:t>
            </a:r>
            <a:r>
              <a:rPr lang="en-US" sz="3600" b="1" dirty="0" smtClean="0">
                <a:solidFill>
                  <a:schemeClr val="accent1">
                    <a:lumMod val="50000"/>
                  </a:schemeClr>
                </a:solidFill>
                <a:latin typeface="Arial" charset="0"/>
                <a:ea typeface="+mn-ea"/>
              </a:rPr>
              <a:t>f animations are necessary to the content, the following might be more acceptable</a:t>
            </a:r>
            <a:r>
              <a:rPr lang="en-US" sz="3600" dirty="0"/>
              <a:t>:</a:t>
            </a:r>
            <a:endParaRPr lang="en-US" sz="3600" b="1" dirty="0" smtClean="0">
              <a:solidFill>
                <a:schemeClr val="accent1">
                  <a:lumMod val="50000"/>
                </a:schemeClr>
              </a:solidFill>
              <a:latin typeface="Arial" charset="0"/>
              <a:ea typeface="+mn-ea"/>
            </a:endParaRPr>
          </a:p>
        </p:txBody>
      </p:sp>
      <p:sp>
        <p:nvSpPr>
          <p:cNvPr id="12291" name="Text Box 3"/>
          <p:cNvSpPr txBox="1">
            <a:spLocks noChangeArrowheads="1"/>
          </p:cNvSpPr>
          <p:nvPr/>
        </p:nvSpPr>
        <p:spPr bwMode="auto">
          <a:xfrm>
            <a:off x="914400" y="4038600"/>
            <a:ext cx="3048000" cy="584775"/>
          </a:xfrm>
          <a:prstGeom prst="rect">
            <a:avLst/>
          </a:prstGeom>
          <a:solidFill>
            <a:srgbClr val="FFF7DD"/>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b="1" dirty="0">
                <a:latin typeface="Arial" panose="020B0604020202020204" pitchFamily="34" charset="0"/>
              </a:rPr>
              <a:t>Fly in from left</a:t>
            </a:r>
            <a:endParaRPr lang="en-US" b="1" dirty="0"/>
          </a:p>
        </p:txBody>
      </p:sp>
      <p:sp>
        <p:nvSpPr>
          <p:cNvPr id="12293" name="Text Box 5"/>
          <p:cNvSpPr txBox="1">
            <a:spLocks noChangeArrowheads="1"/>
          </p:cNvSpPr>
          <p:nvPr/>
        </p:nvSpPr>
        <p:spPr bwMode="auto">
          <a:xfrm>
            <a:off x="990600" y="5562600"/>
            <a:ext cx="2971800" cy="5847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b="1" dirty="0">
                <a:latin typeface="Arial" panose="020B0604020202020204" pitchFamily="34" charset="0"/>
              </a:rPr>
              <a:t>Typewriter</a:t>
            </a:r>
            <a:endParaRPr lang="en-US" b="1" dirty="0"/>
          </a:p>
        </p:txBody>
      </p:sp>
      <p:sp>
        <p:nvSpPr>
          <p:cNvPr id="12294" name="Text Box 6"/>
          <p:cNvSpPr txBox="1">
            <a:spLocks noChangeArrowheads="1"/>
          </p:cNvSpPr>
          <p:nvPr/>
        </p:nvSpPr>
        <p:spPr bwMode="auto">
          <a:xfrm>
            <a:off x="5384800" y="3886200"/>
            <a:ext cx="2184829" cy="584775"/>
          </a:xfrm>
          <a:prstGeom prst="rect">
            <a:avLst/>
          </a:prstGeom>
          <a:solidFill>
            <a:srgbClr val="E2C5FF"/>
          </a:solidFill>
          <a:ln>
            <a:noFill/>
          </a:ln>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b="1" dirty="0">
                <a:latin typeface="Arial" panose="020B0604020202020204" pitchFamily="34" charset="0"/>
              </a:rPr>
              <a:t>Wipe right</a:t>
            </a:r>
          </a:p>
        </p:txBody>
      </p:sp>
      <p:sp>
        <p:nvSpPr>
          <p:cNvPr id="12295" name="Text Box 7"/>
          <p:cNvSpPr txBox="1">
            <a:spLocks noChangeArrowheads="1"/>
          </p:cNvSpPr>
          <p:nvPr/>
        </p:nvSpPr>
        <p:spPr bwMode="auto">
          <a:xfrm>
            <a:off x="5410200" y="5486400"/>
            <a:ext cx="2184829" cy="584775"/>
          </a:xfrm>
          <a:prstGeom prst="rect">
            <a:avLst/>
          </a:prstGeom>
          <a:solidFill>
            <a:srgbClr val="E4FFC9"/>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b="1" dirty="0">
                <a:latin typeface="Arial" panose="020B0604020202020204" pitchFamily="34" charset="0"/>
              </a:rPr>
              <a:t>Appear</a:t>
            </a:r>
            <a:endParaRPr lang="en-US" b="1" dirty="0"/>
          </a:p>
        </p:txBody>
      </p:sp>
      <p:sp>
        <p:nvSpPr>
          <p:cNvPr id="26632" name="Text Box 8"/>
          <p:cNvSpPr txBox="1">
            <a:spLocks noChangeArrowheads="1"/>
          </p:cNvSpPr>
          <p:nvPr/>
        </p:nvSpPr>
        <p:spPr bwMode="auto">
          <a:xfrm>
            <a:off x="8458200" y="2809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sz="2400"/>
          </a:p>
        </p:txBody>
      </p:sp>
      <p:sp>
        <p:nvSpPr>
          <p:cNvPr id="2" name="Segnaposto numero diapositiva 1"/>
          <p:cNvSpPr>
            <a:spLocks noGrp="1"/>
          </p:cNvSpPr>
          <p:nvPr>
            <p:ph type="sldNum" sz="quarter" idx="12"/>
          </p:nvPr>
        </p:nvSpPr>
        <p:spPr/>
        <p:txBody>
          <a:bodyPr/>
          <a:lstStyle/>
          <a:p>
            <a:fld id="{15E3ACB2-0C72-418B-9057-06E7601BD84D}" type="slidenum">
              <a:rPr lang="en-US" smtClean="0"/>
              <a:t>69</a:t>
            </a:fld>
            <a:endParaRPr lang="en-US"/>
          </a:p>
        </p:txBody>
      </p:sp>
    </p:spTree>
    <p:extLst>
      <p:ext uri="{BB962C8B-B14F-4D97-AF65-F5344CB8AC3E}">
        <p14:creationId xmlns:p14="http://schemas.microsoft.com/office/powerpoint/2010/main" val="385070248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0-#ppt_w/2"/>
                                          </p:val>
                                        </p:tav>
                                        <p:tav tm="100000">
                                          <p:val>
                                            <p:strVal val="#ppt_x"/>
                                          </p:val>
                                        </p:tav>
                                      </p:tavLst>
                                    </p:anim>
                                    <p:anim calcmode="lin" valueType="num">
                                      <p:cBhvr additive="base">
                                        <p:cTn id="8" dur="500" fill="hold"/>
                                        <p:tgtEl>
                                          <p:spTgt spid="122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12293">
                                            <p:txEl>
                                              <p:pRg st="0" end="0"/>
                                            </p:txEl>
                                          </p:spTgt>
                                        </p:tgtEl>
                                        <p:attrNameLst>
                                          <p:attrName>style.visibility</p:attrName>
                                        </p:attrNameLst>
                                      </p:cBhvr>
                                      <p:to>
                                        <p:strVal val="visible"/>
                                      </p:to>
                                    </p:set>
                                    <p:animEffect transition="in" filter="wipe(up)">
                                      <p:cBhvr>
                                        <p:cTn id="13" dur="75"/>
                                        <p:tgtEl>
                                          <p:spTgt spid="12293">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wipe(left)">
                                      <p:cBhvr>
                                        <p:cTn id="18" dur="500"/>
                                        <p:tgtEl>
                                          <p:spTgt spid="1229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P spid="12293" grpId="0" build="p" autoUpdateAnimBg="0"/>
      <p:bldP spid="12294" grpId="0" animBg="1" autoUpdateAnimBg="0"/>
      <p:bldP spid="1229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67740"/>
            <a:ext cx="8839200" cy="1249362"/>
          </a:xfrm>
        </p:spPr>
        <p:txBody>
          <a:bodyPr>
            <a:normAutofit/>
          </a:bodyPr>
          <a:lstStyle/>
          <a:p>
            <a:r>
              <a:rPr lang="en-US" b="1" dirty="0" smtClean="0">
                <a:solidFill>
                  <a:srgbClr val="602E04"/>
                </a:solidFill>
                <a:ea typeface="Calibri"/>
                <a:cs typeface="Times New Roman"/>
              </a:rPr>
              <a:t>14  Important Points !</a:t>
            </a:r>
            <a:endParaRPr lang="en-US" dirty="0">
              <a:solidFill>
                <a:srgbClr val="602E04"/>
              </a:solidFill>
            </a:endParaRPr>
          </a:p>
        </p:txBody>
      </p:sp>
      <p:sp>
        <p:nvSpPr>
          <p:cNvPr id="3" name="Content Placeholder 2"/>
          <p:cNvSpPr>
            <a:spLocks noGrp="1"/>
          </p:cNvSpPr>
          <p:nvPr>
            <p:ph idx="1"/>
          </p:nvPr>
        </p:nvSpPr>
        <p:spPr>
          <a:xfrm>
            <a:off x="457200" y="1752600"/>
            <a:ext cx="8534400" cy="4654577"/>
          </a:xfrm>
        </p:spPr>
        <p:txBody>
          <a:bodyPr>
            <a:normAutofit/>
          </a:bodyPr>
          <a:lstStyle/>
          <a:p>
            <a:pPr marL="514350" marR="0" indent="-514350">
              <a:lnSpc>
                <a:spcPct val="115000"/>
              </a:lnSpc>
              <a:spcBef>
                <a:spcPts val="0"/>
              </a:spcBef>
              <a:spcAft>
                <a:spcPts val="800"/>
              </a:spcAft>
              <a:buFont typeface="+mj-lt"/>
              <a:buAutoNum type="arabicPeriod"/>
            </a:pPr>
            <a:r>
              <a:rPr lang="en-US" sz="2800" b="1" dirty="0" smtClean="0">
                <a:latin typeface="Verdana" panose="020B0604030504040204" pitchFamily="34" charset="0"/>
                <a:ea typeface="Calibri" panose="020F0502020204030204" pitchFamily="34" charset="0"/>
                <a:cs typeface="Times New Roman" panose="02020603050405020304" pitchFamily="18" charset="0"/>
              </a:rPr>
              <a:t>Background color</a:t>
            </a:r>
          </a:p>
          <a:p>
            <a:pPr marL="514350" marR="0" indent="-514350">
              <a:lnSpc>
                <a:spcPct val="115000"/>
              </a:lnSpc>
              <a:spcBef>
                <a:spcPts val="0"/>
              </a:spcBef>
              <a:spcAft>
                <a:spcPts val="800"/>
              </a:spcAft>
              <a:buFont typeface="+mj-lt"/>
              <a:buAutoNum type="arabicPeriod"/>
            </a:pPr>
            <a:r>
              <a:rPr lang="en-US" sz="2800" b="1" dirty="0" smtClean="0">
                <a:latin typeface="Verdana" panose="020B0604030504040204" pitchFamily="34" charset="0"/>
                <a:ea typeface="Calibri" panose="020F0502020204030204" pitchFamily="34" charset="0"/>
                <a:cs typeface="Times New Roman" panose="02020603050405020304" pitchFamily="18" charset="0"/>
              </a:rPr>
              <a:t>Font types</a:t>
            </a:r>
          </a:p>
          <a:p>
            <a:pPr marL="514350" marR="0" indent="-514350">
              <a:lnSpc>
                <a:spcPct val="115000"/>
              </a:lnSpc>
              <a:spcBef>
                <a:spcPts val="0"/>
              </a:spcBef>
              <a:spcAft>
                <a:spcPts val="800"/>
              </a:spcAft>
              <a:buFont typeface="+mj-lt"/>
              <a:buAutoNum type="arabicPeriod"/>
            </a:pPr>
            <a:r>
              <a:rPr lang="en-US" sz="2800" b="1" dirty="0" smtClean="0">
                <a:latin typeface="Verdana" panose="020B0604030504040204" pitchFamily="34" charset="0"/>
                <a:ea typeface="Calibri" panose="020F0502020204030204" pitchFamily="34" charset="0"/>
                <a:cs typeface="Times New Roman" panose="02020603050405020304" pitchFamily="18" charset="0"/>
              </a:rPr>
              <a:t>Titles </a:t>
            </a:r>
            <a:r>
              <a:rPr lang="en-US" sz="2800" b="1" dirty="0">
                <a:latin typeface="Verdana" panose="020B0604030504040204" pitchFamily="34" charset="0"/>
                <a:ea typeface="Calibri" panose="020F0502020204030204" pitchFamily="34" charset="0"/>
                <a:cs typeface="Times New Roman" panose="02020603050405020304" pitchFamily="18" charset="0"/>
              </a:rPr>
              <a:t>and headings size</a:t>
            </a:r>
          </a:p>
          <a:p>
            <a:pPr marL="514350" marR="0" indent="-514350">
              <a:lnSpc>
                <a:spcPct val="115000"/>
              </a:lnSpc>
              <a:spcBef>
                <a:spcPts val="0"/>
              </a:spcBef>
              <a:spcAft>
                <a:spcPts val="800"/>
              </a:spcAft>
              <a:buFont typeface="+mj-lt"/>
              <a:buAutoNum type="arabicPeriod"/>
            </a:pPr>
            <a:r>
              <a:rPr lang="en-US" sz="2800" b="1" dirty="0" smtClean="0">
                <a:latin typeface="Verdana" panose="020B0604030504040204" pitchFamily="34" charset="0"/>
                <a:ea typeface="Calibri" panose="020F0502020204030204" pitchFamily="34" charset="0"/>
                <a:cs typeface="Times New Roman" panose="02020603050405020304" pitchFamily="18" charset="0"/>
              </a:rPr>
              <a:t>Font </a:t>
            </a:r>
            <a:r>
              <a:rPr lang="en-US" sz="2800" b="1" dirty="0">
                <a:latin typeface="Verdana" panose="020B0604030504040204" pitchFamily="34" charset="0"/>
                <a:ea typeface="Calibri" panose="020F0502020204030204" pitchFamily="34" charset="0"/>
                <a:cs typeface="Times New Roman" panose="02020603050405020304" pitchFamily="18" charset="0"/>
              </a:rPr>
              <a:t>size of text</a:t>
            </a:r>
          </a:p>
          <a:p>
            <a:pPr marL="514350" marR="0" indent="-514350">
              <a:lnSpc>
                <a:spcPct val="115000"/>
              </a:lnSpc>
              <a:spcBef>
                <a:spcPts val="0"/>
              </a:spcBef>
              <a:spcAft>
                <a:spcPts val="800"/>
              </a:spcAft>
              <a:buFont typeface="+mj-lt"/>
              <a:buAutoNum type="arabicPeriod"/>
            </a:pPr>
            <a:r>
              <a:rPr lang="en-US" sz="2800" b="1" dirty="0" smtClean="0">
                <a:latin typeface="Verdana" panose="020B0604030504040204" pitchFamily="34" charset="0"/>
                <a:ea typeface="Calibri" panose="020F0502020204030204" pitchFamily="34" charset="0"/>
                <a:cs typeface="Times New Roman" panose="02020603050405020304" pitchFamily="18" charset="0"/>
              </a:rPr>
              <a:t>Italic</a:t>
            </a:r>
            <a:endParaRPr lang="en-US" sz="2800" b="1" dirty="0">
              <a:latin typeface="Verdana" panose="020B060403050404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800"/>
              </a:spcAft>
              <a:buFont typeface="+mj-lt"/>
              <a:buAutoNum type="arabicPeriod"/>
            </a:pPr>
            <a:r>
              <a:rPr lang="en-US" sz="2800" b="1" dirty="0" smtClean="0">
                <a:latin typeface="Verdana" panose="020B0604030504040204" pitchFamily="34" charset="0"/>
                <a:ea typeface="Calibri" panose="020F0502020204030204" pitchFamily="34" charset="0"/>
                <a:cs typeface="Times New Roman" panose="02020603050405020304" pitchFamily="18" charset="0"/>
              </a:rPr>
              <a:t>Use </a:t>
            </a:r>
            <a:r>
              <a:rPr lang="en-US" sz="2800" b="1" dirty="0">
                <a:latin typeface="Verdana" panose="020B0604030504040204" pitchFamily="34" charset="0"/>
                <a:ea typeface="Calibri" panose="020F0502020204030204" pitchFamily="34" charset="0"/>
                <a:cs typeface="Times New Roman" panose="02020603050405020304" pitchFamily="18" charset="0"/>
              </a:rPr>
              <a:t>of colors for </a:t>
            </a:r>
            <a:r>
              <a:rPr lang="en-US" sz="2800" b="1" dirty="0" smtClean="0">
                <a:latin typeface="Verdana" panose="020B0604030504040204" pitchFamily="34" charset="0"/>
                <a:ea typeface="Calibri" panose="020F0502020204030204" pitchFamily="34" charset="0"/>
                <a:cs typeface="Times New Roman" panose="02020603050405020304" pitchFamily="18" charset="0"/>
              </a:rPr>
              <a:t>text</a:t>
            </a:r>
          </a:p>
          <a:p>
            <a:pPr marL="514350" marR="0" indent="-514350">
              <a:lnSpc>
                <a:spcPct val="115000"/>
              </a:lnSpc>
              <a:spcBef>
                <a:spcPts val="0"/>
              </a:spcBef>
              <a:spcAft>
                <a:spcPts val="800"/>
              </a:spcAft>
              <a:buFont typeface="+mj-lt"/>
              <a:buAutoNum type="arabicPeriod"/>
            </a:pPr>
            <a:r>
              <a:rPr lang="en-US" sz="2800" b="1" dirty="0" smtClean="0">
                <a:latin typeface="Verdana" panose="020B0604030504040204" pitchFamily="34" charset="0"/>
                <a:ea typeface="Calibri" panose="020F0502020204030204" pitchFamily="34" charset="0"/>
                <a:cs typeface="Times New Roman" panose="02020603050405020304" pitchFamily="18" charset="0"/>
              </a:rPr>
              <a:t>Align </a:t>
            </a:r>
            <a:r>
              <a:rPr lang="en-US" sz="2800" b="1" dirty="0">
                <a:latin typeface="Verdana" panose="020B0604030504040204" pitchFamily="34" charset="0"/>
                <a:ea typeface="Calibri" panose="020F0502020204030204" pitchFamily="34" charset="0"/>
                <a:cs typeface="Times New Roman" panose="02020603050405020304" pitchFamily="18" charset="0"/>
              </a:rPr>
              <a:t>text left</a:t>
            </a:r>
          </a:p>
          <a:p>
            <a:pPr marL="0" indent="0" algn="ctr">
              <a:buNone/>
            </a:pPr>
            <a:endParaRPr lang="en-US" sz="2800" b="1" dirty="0" smtClean="0">
              <a:ea typeface="Calibri"/>
              <a:cs typeface="Times New Roman"/>
            </a:endParaRPr>
          </a:p>
        </p:txBody>
      </p:sp>
      <p:sp>
        <p:nvSpPr>
          <p:cNvPr id="4" name="Rectangle 3"/>
          <p:cNvSpPr/>
          <p:nvPr/>
        </p:nvSpPr>
        <p:spPr>
          <a:xfrm>
            <a:off x="1085850" y="856648"/>
            <a:ext cx="7239000" cy="584775"/>
          </a:xfrm>
          <a:prstGeom prst="rect">
            <a:avLst/>
          </a:prstGeom>
        </p:spPr>
        <p:txBody>
          <a:bodyPr wrap="square">
            <a:spAutoFit/>
          </a:bodyPr>
          <a:lstStyle/>
          <a:p>
            <a:r>
              <a:rPr lang="en-US" sz="3200" b="1" dirty="0">
                <a:ea typeface="Calibri"/>
                <a:cs typeface="Times New Roman"/>
              </a:rPr>
              <a:t>To create </a:t>
            </a:r>
            <a:r>
              <a:rPr lang="en-US" sz="3200" b="1" dirty="0" smtClean="0">
                <a:ea typeface="Calibri"/>
                <a:cs typeface="Times New Roman"/>
              </a:rPr>
              <a:t>an </a:t>
            </a:r>
            <a:r>
              <a:rPr lang="en-US" sz="3200" b="1" u="sng" dirty="0" smtClean="0">
                <a:ea typeface="Calibri"/>
                <a:cs typeface="Times New Roman"/>
              </a:rPr>
              <a:t>Accessible </a:t>
            </a:r>
            <a:r>
              <a:rPr lang="en-US" sz="3200" b="1" u="sng" dirty="0">
                <a:ea typeface="Calibri"/>
                <a:cs typeface="Times New Roman"/>
              </a:rPr>
              <a:t>PPT </a:t>
            </a:r>
            <a:endParaRPr lang="en-US" sz="3200" u="sng" dirty="0"/>
          </a:p>
        </p:txBody>
      </p:sp>
      <p:sp>
        <p:nvSpPr>
          <p:cNvPr id="5" name="Segnaposto numero diapositiva 4"/>
          <p:cNvSpPr>
            <a:spLocks noGrp="1"/>
          </p:cNvSpPr>
          <p:nvPr>
            <p:ph type="sldNum" sz="quarter" idx="12"/>
          </p:nvPr>
        </p:nvSpPr>
        <p:spPr/>
        <p:txBody>
          <a:bodyPr/>
          <a:lstStyle/>
          <a:p>
            <a:fld id="{15E3ACB2-0C72-418B-9057-06E7601BD84D}" type="slidenum">
              <a:rPr lang="en-US" smtClean="0"/>
              <a:t>7</a:t>
            </a:fld>
            <a:endParaRPr lang="en-US"/>
          </a:p>
        </p:txBody>
      </p:sp>
    </p:spTree>
    <p:extLst>
      <p:ext uri="{BB962C8B-B14F-4D97-AF65-F5344CB8AC3E}">
        <p14:creationId xmlns:p14="http://schemas.microsoft.com/office/powerpoint/2010/main" val="24820958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8229600" cy="1143000"/>
          </a:xfrm>
        </p:spPr>
        <p:txBody>
          <a:bodyPr>
            <a:normAutofit fontScale="90000"/>
          </a:bodyPr>
          <a:lstStyle/>
          <a:p>
            <a:r>
              <a:rPr lang="en-US" b="1" u="sng" dirty="0" smtClean="0">
                <a:ea typeface="Calibri"/>
                <a:cs typeface="Times New Roman"/>
              </a:rPr>
              <a:t>References (main sources)</a:t>
            </a:r>
            <a:r>
              <a:rPr lang="en-US" dirty="0" smtClean="0">
                <a:ea typeface="Calibri"/>
                <a:cs typeface="Times New Roman"/>
              </a:rPr>
              <a:t/>
            </a:r>
            <a:br>
              <a:rPr lang="en-US" dirty="0" smtClean="0">
                <a:ea typeface="Calibri"/>
                <a:cs typeface="Times New Roman"/>
              </a:rPr>
            </a:br>
            <a:endParaRPr lang="en-US" dirty="0"/>
          </a:p>
        </p:txBody>
      </p:sp>
      <p:sp>
        <p:nvSpPr>
          <p:cNvPr id="3" name="Content Placeholder 2"/>
          <p:cNvSpPr>
            <a:spLocks noGrp="1"/>
          </p:cNvSpPr>
          <p:nvPr>
            <p:ph idx="1"/>
          </p:nvPr>
        </p:nvSpPr>
        <p:spPr>
          <a:xfrm>
            <a:off x="520700" y="838200"/>
            <a:ext cx="8229600" cy="5638800"/>
          </a:xfrm>
          <a:solidFill>
            <a:srgbClr val="F9FBEB"/>
          </a:solidFill>
        </p:spPr>
        <p:txBody>
          <a:bodyPr>
            <a:noAutofit/>
          </a:bodyPr>
          <a:lstStyle/>
          <a:p>
            <a:pPr marL="0" marR="0">
              <a:lnSpc>
                <a:spcPct val="115000"/>
              </a:lnSpc>
              <a:spcBef>
                <a:spcPts val="0"/>
              </a:spcBef>
              <a:spcAft>
                <a:spcPts val="800"/>
              </a:spcAft>
            </a:pPr>
            <a:r>
              <a:rPr lang="en-US" sz="2800" dirty="0">
                <a:latin typeface="+mj-lt"/>
                <a:ea typeface="Calibri" panose="020F0502020204030204" pitchFamily="34" charset="0"/>
                <a:cs typeface="Times New Roman" panose="02020603050405020304" pitchFamily="18" charset="0"/>
              </a:rPr>
              <a:t>American Printing House for the Blind. Power point presentation, developed by Elaine </a:t>
            </a:r>
            <a:r>
              <a:rPr lang="en-US" sz="2800" dirty="0" err="1">
                <a:latin typeface="+mj-lt"/>
                <a:ea typeface="Calibri" panose="020F0502020204030204" pitchFamily="34" charset="0"/>
                <a:cs typeface="Times New Roman" panose="02020603050405020304" pitchFamily="18" charset="0"/>
              </a:rPr>
              <a:t>Kitchel</a:t>
            </a:r>
            <a:r>
              <a:rPr lang="en-US" sz="2800" dirty="0">
                <a:latin typeface="+mj-lt"/>
                <a:ea typeface="Calibri" panose="020F0502020204030204" pitchFamily="34" charset="0"/>
                <a:cs typeface="Times New Roman" panose="02020603050405020304" pitchFamily="18" charset="0"/>
              </a:rPr>
              <a:t>, M.Ed. Low Vision Project Leader, available at</a:t>
            </a:r>
            <a:r>
              <a:rPr lang="en-US" sz="2800" b="1" dirty="0">
                <a:latin typeface="+mj-lt"/>
                <a:ea typeface="Calibri" panose="020F0502020204030204" pitchFamily="34" charset="0"/>
                <a:cs typeface="Times New Roman" panose="02020603050405020304" pitchFamily="18" charset="0"/>
              </a:rPr>
              <a:t> </a:t>
            </a:r>
            <a:r>
              <a:rPr lang="en-US" sz="2400" u="sng" dirty="0">
                <a:solidFill>
                  <a:srgbClr val="0563C1"/>
                </a:solidFill>
                <a:latin typeface="Verdana" panose="020B0604030504040204" pitchFamily="34" charset="0"/>
                <a:ea typeface="Calibri" panose="020F0502020204030204" pitchFamily="34" charset="0"/>
                <a:cs typeface="Times New Roman" panose="02020603050405020304" pitchFamily="18" charset="0"/>
                <a:hlinkClick r:id="rId3"/>
              </a:rPr>
              <a:t>https://www.aph.org/accessible-media-guidelines</a:t>
            </a:r>
            <a:r>
              <a:rPr lang="en-US" sz="2400" u="sng" dirty="0" smtClean="0">
                <a:solidFill>
                  <a:srgbClr val="0563C1"/>
                </a:solidFill>
                <a:latin typeface="Verdana" panose="020B0604030504040204" pitchFamily="34" charset="0"/>
                <a:ea typeface="Calibri" panose="020F0502020204030204" pitchFamily="34" charset="0"/>
                <a:cs typeface="Times New Roman" panose="02020603050405020304" pitchFamily="18" charset="0"/>
                <a:hlinkClick r:id="rId3"/>
              </a:rPr>
              <a:t>/</a:t>
            </a:r>
            <a:endParaRPr lang="en-US" sz="2000" dirty="0">
              <a:latin typeface="Verdana" panose="020B0604030504040204" pitchFamily="34" charset="0"/>
              <a:ea typeface="Calibri" panose="020F0502020204030204" pitchFamily="34" charset="0"/>
              <a:cs typeface="Times New Roman" panose="02020603050405020304" pitchFamily="18" charset="0"/>
            </a:endParaRPr>
          </a:p>
          <a:p>
            <a:r>
              <a:rPr lang="en-US" sz="2800" dirty="0" smtClean="0"/>
              <a:t>Best </a:t>
            </a:r>
            <a:r>
              <a:rPr lang="en-US" sz="2800" dirty="0"/>
              <a:t>Practices and Guidelines for Large Print Documents used by the Low Vision Community authored by the Council of Citizens with Low Vision International </a:t>
            </a:r>
            <a:r>
              <a:rPr lang="en-US" sz="2800" dirty="0" smtClean="0"/>
              <a:t>available at</a:t>
            </a:r>
            <a:endParaRPr lang="en-US" sz="2800" dirty="0"/>
          </a:p>
          <a:p>
            <a:pPr marL="0" indent="0">
              <a:buNone/>
            </a:pPr>
            <a:r>
              <a:rPr lang="en-GB" sz="2400" u="sng" dirty="0" smtClean="0">
                <a:hlinkClick r:id="rId4"/>
              </a:rPr>
              <a:t>http</a:t>
            </a:r>
            <a:r>
              <a:rPr lang="en-GB" sz="2400" u="sng" dirty="0">
                <a:hlinkClick r:id="rId4"/>
              </a:rPr>
              <a:t>://</a:t>
            </a:r>
            <a:r>
              <a:rPr lang="en-GB" sz="2400" u="sng" dirty="0" smtClean="0">
                <a:hlinkClick r:id="rId4"/>
              </a:rPr>
              <a:t>www.acb.org/large-print-guidelines</a:t>
            </a:r>
            <a:endParaRPr lang="en-US" sz="2400"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70</a:t>
            </a:fld>
            <a:endParaRPr lang="en-US"/>
          </a:p>
        </p:txBody>
      </p:sp>
    </p:spTree>
    <p:extLst>
      <p:ext uri="{BB962C8B-B14F-4D97-AF65-F5344CB8AC3E}">
        <p14:creationId xmlns:p14="http://schemas.microsoft.com/office/powerpoint/2010/main" val="140529378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latin typeface="Verdana" panose="020B0604030504040204" pitchFamily="34" charset="0"/>
                <a:ea typeface="Calibri" panose="020F0502020204030204" pitchFamily="34" charset="0"/>
                <a:cs typeface="Times New Roman" panose="02020603050405020304" pitchFamily="18" charset="0"/>
              </a:rPr>
              <a:t>Further guidance/ useful link for technical matters</a:t>
            </a:r>
            <a:r>
              <a:rPr lang="en-US" sz="4000" dirty="0">
                <a:latin typeface="Verdana" panose="020B0604030504040204" pitchFamily="34" charset="0"/>
                <a:ea typeface="Calibri" panose="020F0502020204030204" pitchFamily="34" charset="0"/>
                <a:cs typeface="Times New Roman" panose="02020603050405020304" pitchFamily="18" charset="0"/>
              </a:rPr>
              <a:t/>
            </a:r>
            <a:br>
              <a:rPr lang="en-US" sz="4000" dirty="0">
                <a:latin typeface="Verdana" panose="020B060403050404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457200" y="1981200"/>
            <a:ext cx="8229600" cy="4525963"/>
          </a:xfrm>
        </p:spPr>
        <p:txBody>
          <a:bodyPr>
            <a:normAutofit/>
          </a:bodyPr>
          <a:lstStyle/>
          <a:p>
            <a:pPr marL="0" marR="0" indent="0">
              <a:lnSpc>
                <a:spcPct val="115000"/>
              </a:lnSpc>
              <a:spcBef>
                <a:spcPts val="0"/>
              </a:spcBef>
              <a:spcAft>
                <a:spcPts val="800"/>
              </a:spcAft>
              <a:buNone/>
            </a:pPr>
            <a:r>
              <a:rPr lang="en-US" dirty="0">
                <a:latin typeface="Verdana" panose="020B0604030504040204" pitchFamily="34" charset="0"/>
                <a:ea typeface="Calibri" panose="020F0502020204030204" pitchFamily="34" charset="0"/>
                <a:cs typeface="Times New Roman" panose="02020603050405020304" pitchFamily="18" charset="0"/>
              </a:rPr>
              <a:t>T</a:t>
            </a:r>
            <a:r>
              <a:rPr lang="en-US" dirty="0" smtClean="0">
                <a:latin typeface="Verdana" panose="020B0604030504040204" pitchFamily="34" charset="0"/>
                <a:ea typeface="Calibri" panose="020F0502020204030204" pitchFamily="34" charset="0"/>
                <a:cs typeface="Times New Roman" panose="02020603050405020304" pitchFamily="18" charset="0"/>
              </a:rPr>
              <a:t>he </a:t>
            </a:r>
            <a:r>
              <a:rPr lang="en-US" dirty="0" err="1">
                <a:latin typeface="Verdana" panose="020B0604030504040204" pitchFamily="34" charset="0"/>
                <a:ea typeface="Calibri" panose="020F0502020204030204" pitchFamily="34" charset="0"/>
                <a:cs typeface="Times New Roman" panose="02020603050405020304" pitchFamily="18" charset="0"/>
              </a:rPr>
              <a:t>WebAIM</a:t>
            </a:r>
            <a:r>
              <a:rPr lang="en-US" dirty="0">
                <a:latin typeface="Verdana" panose="020B0604030504040204" pitchFamily="34" charset="0"/>
                <a:ea typeface="Calibri" panose="020F0502020204030204" pitchFamily="34" charset="0"/>
                <a:cs typeface="Times New Roman" panose="02020603050405020304" pitchFamily="18" charset="0"/>
              </a:rPr>
              <a:t> (Web Accessibility In Mind) </a:t>
            </a:r>
            <a:r>
              <a:rPr lang="en-US" dirty="0" err="1">
                <a:latin typeface="Verdana" panose="020B0604030504040204" pitchFamily="34" charset="0"/>
                <a:ea typeface="Calibri" panose="020F0502020204030204" pitchFamily="34" charset="0"/>
                <a:cs typeface="Times New Roman" panose="02020603050405020304" pitchFamily="18" charset="0"/>
              </a:rPr>
              <a:t>organisation</a:t>
            </a:r>
            <a:r>
              <a:rPr lang="en-US" dirty="0">
                <a:latin typeface="Verdana" panose="020B0604030504040204" pitchFamily="34" charset="0"/>
                <a:ea typeface="Calibri" panose="020F0502020204030204" pitchFamily="34" charset="0"/>
                <a:cs typeface="Times New Roman" panose="02020603050405020304" pitchFamily="18" charset="0"/>
              </a:rPr>
              <a:t> has a technical guide to creating accessible PowerPoint presentations. Available at: </a:t>
            </a:r>
            <a:endParaRPr lang="en-US" sz="2800" dirty="0">
              <a:latin typeface="Verdana" panose="020B060403050404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800"/>
              </a:spcAft>
              <a:buNone/>
            </a:pPr>
            <a:r>
              <a:rPr lang="en-US" u="sng" dirty="0">
                <a:solidFill>
                  <a:srgbClr val="0563C1"/>
                </a:solidFill>
                <a:latin typeface="Verdana" panose="020B0604030504040204" pitchFamily="34" charset="0"/>
                <a:ea typeface="Calibri" panose="020F0502020204030204" pitchFamily="34" charset="0"/>
                <a:cs typeface="Times New Roman" panose="02020603050405020304" pitchFamily="18" charset="0"/>
                <a:hlinkClick r:id="rId2"/>
              </a:rPr>
              <a:t>https://webaim.org/techniques/powerpoint/</a:t>
            </a:r>
            <a:endParaRPr lang="en-US" sz="2800" dirty="0">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71</a:t>
            </a:fld>
            <a:endParaRPr lang="en-US"/>
          </a:p>
        </p:txBody>
      </p:sp>
    </p:spTree>
    <p:extLst>
      <p:ext uri="{BB962C8B-B14F-4D97-AF65-F5344CB8AC3E}">
        <p14:creationId xmlns:p14="http://schemas.microsoft.com/office/powerpoint/2010/main" val="16947563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ear and to the Point: 8 Psychological Principles for Compelling PowerPoint Presentations (English Edition) di [Kosslyn, Stephen 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4552950" cy="6504214"/>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numero diapositiva 1"/>
          <p:cNvSpPr>
            <a:spLocks noGrp="1"/>
          </p:cNvSpPr>
          <p:nvPr>
            <p:ph type="sldNum" sz="quarter" idx="12"/>
          </p:nvPr>
        </p:nvSpPr>
        <p:spPr/>
        <p:txBody>
          <a:bodyPr/>
          <a:lstStyle/>
          <a:p>
            <a:fld id="{15E3ACB2-0C72-418B-9057-06E7601BD84D}" type="slidenum">
              <a:rPr lang="en-US" smtClean="0"/>
              <a:t>72</a:t>
            </a:fld>
            <a:endParaRPr lang="en-US"/>
          </a:p>
        </p:txBody>
      </p:sp>
    </p:spTree>
    <p:extLst>
      <p:ext uri="{BB962C8B-B14F-4D97-AF65-F5344CB8AC3E}">
        <p14:creationId xmlns:p14="http://schemas.microsoft.com/office/powerpoint/2010/main" val="54039719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228600" y="3886200"/>
            <a:ext cx="8915400" cy="2020688"/>
          </a:xfrm>
          <a:solidFill>
            <a:srgbClr val="FFFFE7"/>
          </a:solidFill>
        </p:spPr>
        <p:txBody>
          <a:bodyPr>
            <a:normAutofit fontScale="70000" lnSpcReduction="20000"/>
          </a:bodyPr>
          <a:lstStyle/>
          <a:p>
            <a:pPr marL="0" indent="0">
              <a:buNone/>
            </a:pPr>
            <a:endParaRPr lang="en-US" dirty="0"/>
          </a:p>
          <a:p>
            <a:pPr marL="0" lvl="0" indent="0" algn="ctr">
              <a:buNone/>
            </a:pPr>
            <a:r>
              <a:rPr lang="en-US" sz="4600" b="1" dirty="0">
                <a:solidFill>
                  <a:prstClr val="black"/>
                </a:solidFill>
              </a:rPr>
              <a:t>Let’s see together </a:t>
            </a:r>
            <a:endParaRPr lang="en-US" sz="4600" b="1" dirty="0" smtClean="0">
              <a:solidFill>
                <a:prstClr val="black"/>
              </a:solidFill>
            </a:endParaRPr>
          </a:p>
          <a:p>
            <a:pPr marL="0" lvl="0" indent="0" algn="ctr">
              <a:buNone/>
            </a:pPr>
            <a:r>
              <a:rPr lang="en-US" sz="4600" b="1" dirty="0" smtClean="0">
                <a:solidFill>
                  <a:prstClr val="black"/>
                </a:solidFill>
              </a:rPr>
              <a:t>some </a:t>
            </a:r>
            <a:r>
              <a:rPr lang="en-US" sz="4600" b="1" dirty="0">
                <a:solidFill>
                  <a:prstClr val="black"/>
                </a:solidFill>
              </a:rPr>
              <a:t>examples </a:t>
            </a:r>
            <a:endParaRPr lang="en-US" sz="4600" b="1" dirty="0" smtClean="0"/>
          </a:p>
          <a:p>
            <a:pPr algn="ctr"/>
            <a:r>
              <a:rPr lang="en-US" sz="5100" dirty="0" smtClean="0"/>
              <a:t>Good and less good practices </a:t>
            </a:r>
            <a:endParaRPr lang="en-US" sz="5100" dirty="0"/>
          </a:p>
        </p:txBody>
      </p:sp>
      <p:pic>
        <p:nvPicPr>
          <p:cNvPr id="4" name="Picture 3" descr="Thank You Clipart For Powerpoint"/>
          <p:cNvPicPr/>
          <p:nvPr/>
        </p:nvPicPr>
        <p:blipFill rotWithShape="1">
          <a:blip r:embed="rId2">
            <a:extLst>
              <a:ext uri="{28A0092B-C50C-407E-A947-70E740481C1C}">
                <a14:useLocalDpi xmlns:a14="http://schemas.microsoft.com/office/drawing/2010/main" val="0"/>
              </a:ext>
            </a:extLst>
          </a:blip>
          <a:srcRect b="6666"/>
          <a:stretch/>
        </p:blipFill>
        <p:spPr bwMode="auto">
          <a:xfrm>
            <a:off x="2590800" y="0"/>
            <a:ext cx="4191000" cy="3911600"/>
          </a:xfrm>
          <a:prstGeom prst="rect">
            <a:avLst/>
          </a:prstGeom>
          <a:noFill/>
          <a:ln>
            <a:noFill/>
          </a:ln>
        </p:spPr>
      </p:pic>
      <p:sp>
        <p:nvSpPr>
          <p:cNvPr id="5" name="Segnaposto numero diapositiva 4"/>
          <p:cNvSpPr>
            <a:spLocks noGrp="1"/>
          </p:cNvSpPr>
          <p:nvPr>
            <p:ph type="sldNum" sz="quarter" idx="12"/>
          </p:nvPr>
        </p:nvSpPr>
        <p:spPr/>
        <p:txBody>
          <a:bodyPr/>
          <a:lstStyle/>
          <a:p>
            <a:fld id="{15E3ACB2-0C72-418B-9057-06E7601BD84D}" type="slidenum">
              <a:rPr lang="en-US" smtClean="0"/>
              <a:t>73</a:t>
            </a:fld>
            <a:endParaRPr lang="en-US"/>
          </a:p>
        </p:txBody>
      </p:sp>
    </p:spTree>
    <p:extLst>
      <p:ext uri="{BB962C8B-B14F-4D97-AF65-F5344CB8AC3E}">
        <p14:creationId xmlns:p14="http://schemas.microsoft.com/office/powerpoint/2010/main" val="36684511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keep in mind that:</a:t>
            </a:r>
            <a:endParaRPr lang="en-US" dirty="0"/>
          </a:p>
        </p:txBody>
      </p:sp>
      <p:sp>
        <p:nvSpPr>
          <p:cNvPr id="3" name="Content Placeholder 2"/>
          <p:cNvSpPr>
            <a:spLocks noGrp="1"/>
          </p:cNvSpPr>
          <p:nvPr>
            <p:ph idx="1"/>
          </p:nvPr>
        </p:nvSpPr>
        <p:spPr/>
        <p:txBody>
          <a:bodyPr/>
          <a:lstStyle/>
          <a:p>
            <a:pPr marL="0" marR="0" indent="0">
              <a:lnSpc>
                <a:spcPct val="115000"/>
              </a:lnSpc>
              <a:spcBef>
                <a:spcPts val="0"/>
              </a:spcBef>
              <a:spcAft>
                <a:spcPts val="800"/>
              </a:spcAft>
              <a:buNone/>
            </a:pPr>
            <a:r>
              <a:rPr lang="en-US" b="1" dirty="0">
                <a:latin typeface="Verdana" panose="020B0604030504040204" pitchFamily="34" charset="0"/>
                <a:ea typeface="Calibri" panose="020F0502020204030204" pitchFamily="34" charset="0"/>
                <a:cs typeface="Times New Roman" panose="02020603050405020304" pitchFamily="18" charset="0"/>
              </a:rPr>
              <a:t>Designing for accessibility doesn’t mean that the aesthetic integrity of </a:t>
            </a:r>
            <a:r>
              <a:rPr lang="en-US" b="1" dirty="0" smtClean="0">
                <a:latin typeface="Verdana" panose="020B0604030504040204" pitchFamily="34" charset="0"/>
                <a:ea typeface="Calibri" panose="020F0502020204030204" pitchFamily="34" charset="0"/>
                <a:cs typeface="Times New Roman" panose="02020603050405020304" pitchFamily="18" charset="0"/>
              </a:rPr>
              <a:t>our </a:t>
            </a:r>
            <a:r>
              <a:rPr lang="en-US" b="1" dirty="0">
                <a:latin typeface="Verdana" panose="020B0604030504040204" pitchFamily="34" charset="0"/>
                <a:ea typeface="Calibri" panose="020F0502020204030204" pitchFamily="34" charset="0"/>
                <a:cs typeface="Times New Roman" panose="02020603050405020304" pitchFamily="18" charset="0"/>
              </a:rPr>
              <a:t>design needs to suffer</a:t>
            </a:r>
            <a:r>
              <a:rPr lang="en-US" dirty="0" smtClean="0">
                <a:latin typeface="Verdana" panose="020B0604030504040204" pitchFamily="34"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800"/>
              </a:spcAft>
              <a:buNone/>
            </a:pPr>
            <a:r>
              <a:rPr lang="en-US" dirty="0" smtClean="0">
                <a:latin typeface="Verdana" panose="020B0604030504040204" pitchFamily="34" charset="0"/>
                <a:ea typeface="Calibri" panose="020F0502020204030204" pitchFamily="34" charset="0"/>
                <a:cs typeface="Times New Roman" panose="02020603050405020304" pitchFamily="18" charset="0"/>
              </a:rPr>
              <a:t>There are many ways to obtain an accessible presentation and an excellent result in terms of aesthetic.  </a:t>
            </a:r>
            <a:endParaRPr lang="en-US" dirty="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egnaposto numero diapositiva 3"/>
          <p:cNvSpPr>
            <a:spLocks noGrp="1"/>
          </p:cNvSpPr>
          <p:nvPr>
            <p:ph type="sldNum" sz="quarter" idx="12"/>
          </p:nvPr>
        </p:nvSpPr>
        <p:spPr/>
        <p:txBody>
          <a:bodyPr/>
          <a:lstStyle/>
          <a:p>
            <a:fld id="{15E3ACB2-0C72-418B-9057-06E7601BD84D}" type="slidenum">
              <a:rPr lang="en-US" smtClean="0"/>
              <a:t>74</a:t>
            </a:fld>
            <a:endParaRPr lang="en-US"/>
          </a:p>
        </p:txBody>
      </p:sp>
    </p:spTree>
    <p:extLst>
      <p:ext uri="{BB962C8B-B14F-4D97-AF65-F5344CB8AC3E}">
        <p14:creationId xmlns:p14="http://schemas.microsoft.com/office/powerpoint/2010/main" val="18565328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3"/>
          <p:cNvSpPr>
            <a:spLocks noChangeArrowheads="1"/>
          </p:cNvSpPr>
          <p:nvPr/>
        </p:nvSpPr>
        <p:spPr bwMode="auto">
          <a:xfrm>
            <a:off x="0" y="0"/>
            <a:ext cx="9144000" cy="465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it-IT" altLang="it-IT" sz="1800">
              <a:solidFill>
                <a:srgbClr val="000000"/>
              </a:solidFill>
            </a:endParaRPr>
          </a:p>
        </p:txBody>
      </p:sp>
      <p:sp>
        <p:nvSpPr>
          <p:cNvPr id="68614" name="AutoShape 2" descr="https://images.nital.it/nikonschool/sguardi/60/gallery/natura/images/02.jpg"/>
          <p:cNvSpPr>
            <a:spLocks noChangeAspect="1" noChangeArrowheads="1"/>
          </p:cNvSpPr>
          <p:nvPr/>
        </p:nvSpPr>
        <p:spPr bwMode="auto">
          <a:xfrm>
            <a:off x="155575" y="-1836738"/>
            <a:ext cx="5715000" cy="382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it-IT" altLang="it-IT" sz="1800">
              <a:solidFill>
                <a:srgbClr val="000000"/>
              </a:solidFill>
            </a:endParaRPr>
          </a:p>
        </p:txBody>
      </p:sp>
      <p:sp>
        <p:nvSpPr>
          <p:cNvPr id="9" name="Rettangolo 17"/>
          <p:cNvSpPr>
            <a:spLocks noChangeArrowheads="1"/>
          </p:cNvSpPr>
          <p:nvPr/>
        </p:nvSpPr>
        <p:spPr bwMode="auto">
          <a:xfrm>
            <a:off x="358776" y="4958130"/>
            <a:ext cx="4176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fontAlgn="base">
              <a:spcBef>
                <a:spcPct val="0"/>
              </a:spcBef>
              <a:spcAft>
                <a:spcPct val="0"/>
              </a:spcAft>
              <a:buFontTx/>
              <a:buNone/>
            </a:pPr>
            <a:r>
              <a:rPr lang="it-IT" altLang="it-IT" sz="2000" b="1" dirty="0" smtClean="0">
                <a:solidFill>
                  <a:srgbClr val="000000">
                    <a:lumMod val="50000"/>
                    <a:lumOff val="50000"/>
                  </a:srgbClr>
                </a:solidFill>
              </a:rPr>
              <a:t>FOXE’S EXPERIMENT</a:t>
            </a:r>
            <a:r>
              <a:rPr lang="it-IT" altLang="it-IT" sz="2000" dirty="0" smtClean="0">
                <a:solidFill>
                  <a:srgbClr val="000000">
                    <a:lumMod val="50000"/>
                    <a:lumOff val="50000"/>
                  </a:srgbClr>
                </a:solidFill>
              </a:rPr>
              <a:t>:</a:t>
            </a:r>
            <a:endParaRPr lang="it-IT" altLang="it-IT" sz="2000" dirty="0">
              <a:solidFill>
                <a:srgbClr val="000000">
                  <a:lumMod val="50000"/>
                  <a:lumOff val="50000"/>
                </a:srgbClr>
              </a:solidFill>
            </a:endParaRPr>
          </a:p>
          <a:p>
            <a:pPr algn="just" fontAlgn="base">
              <a:spcBef>
                <a:spcPct val="0"/>
              </a:spcBef>
              <a:spcAft>
                <a:spcPct val="0"/>
              </a:spcAft>
              <a:buFontTx/>
              <a:buNone/>
            </a:pPr>
            <a:r>
              <a:rPr lang="it-IT" altLang="it-IT" sz="2000" dirty="0">
                <a:solidFill>
                  <a:srgbClr val="000000">
                    <a:lumMod val="50000"/>
                    <a:lumOff val="50000"/>
                  </a:srgbClr>
                </a:solidFill>
              </a:rPr>
              <a:t>a</a:t>
            </a:r>
            <a:r>
              <a:rPr lang="it-IT" altLang="it-IT" sz="2000" dirty="0" smtClean="0">
                <a:solidFill>
                  <a:srgbClr val="000000">
                    <a:lumMod val="50000"/>
                    <a:lumOff val="50000"/>
                  </a:srgbClr>
                </a:solidFill>
              </a:rPr>
              <a:t>n </a:t>
            </a:r>
            <a:r>
              <a:rPr lang="it-IT" altLang="it-IT" sz="2000" dirty="0" err="1" smtClean="0">
                <a:solidFill>
                  <a:srgbClr val="000000">
                    <a:lumMod val="50000"/>
                    <a:lumOff val="50000"/>
                  </a:srgbClr>
                </a:solidFill>
              </a:rPr>
              <a:t>infant</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wearing</a:t>
            </a:r>
            <a:r>
              <a:rPr lang="it-IT" altLang="it-IT" sz="2000" dirty="0" smtClean="0">
                <a:solidFill>
                  <a:srgbClr val="000000">
                    <a:lumMod val="50000"/>
                    <a:lumOff val="50000"/>
                  </a:srgbClr>
                </a:solidFill>
              </a:rPr>
              <a:t> special </a:t>
            </a:r>
            <a:r>
              <a:rPr lang="it-IT" altLang="it-IT" sz="2000" dirty="0" err="1" smtClean="0">
                <a:solidFill>
                  <a:srgbClr val="000000">
                    <a:lumMod val="50000"/>
                    <a:lumOff val="50000"/>
                  </a:srgbClr>
                </a:solidFill>
              </a:rPr>
              <a:t>viewing</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glasses</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was</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seated</a:t>
            </a:r>
            <a:r>
              <a:rPr lang="it-IT" altLang="it-IT" sz="2000" dirty="0" smtClean="0">
                <a:solidFill>
                  <a:srgbClr val="000000">
                    <a:lumMod val="50000"/>
                    <a:lumOff val="50000"/>
                  </a:srgbClr>
                </a:solidFill>
              </a:rPr>
              <a:t> in </a:t>
            </a:r>
            <a:r>
              <a:rPr lang="it-IT" altLang="it-IT" sz="2000" dirty="0" err="1" smtClean="0">
                <a:solidFill>
                  <a:srgbClr val="000000">
                    <a:lumMod val="50000"/>
                    <a:lumOff val="50000"/>
                  </a:srgbClr>
                </a:solidFill>
              </a:rPr>
              <a:t>his</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mother’s</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lap</a:t>
            </a:r>
            <a:r>
              <a:rPr lang="it-IT" altLang="it-IT" sz="2000" dirty="0" smtClean="0">
                <a:solidFill>
                  <a:srgbClr val="000000">
                    <a:lumMod val="50000"/>
                    <a:lumOff val="50000"/>
                  </a:srgbClr>
                </a:solidFill>
              </a:rPr>
              <a:t> in front of a </a:t>
            </a:r>
            <a:r>
              <a:rPr lang="it-IT" altLang="it-IT" sz="2000" dirty="0" err="1" smtClean="0">
                <a:solidFill>
                  <a:srgbClr val="000000">
                    <a:lumMod val="50000"/>
                    <a:lumOff val="50000"/>
                  </a:srgbClr>
                </a:solidFill>
              </a:rPr>
              <a:t>television</a:t>
            </a:r>
            <a:r>
              <a:rPr lang="it-IT" altLang="it-IT" sz="2000" dirty="0" smtClean="0">
                <a:solidFill>
                  <a:srgbClr val="000000">
                    <a:lumMod val="50000"/>
                    <a:lumOff val="50000"/>
                  </a:srgbClr>
                </a:solidFill>
              </a:rPr>
              <a:t> screen</a:t>
            </a:r>
            <a:endParaRPr lang="it-IT" altLang="it-IT" sz="2000" dirty="0">
              <a:solidFill>
                <a:srgbClr val="000000">
                  <a:lumMod val="50000"/>
                  <a:lumOff val="50000"/>
                </a:srgbClr>
              </a:solidFill>
            </a:endParaRPr>
          </a:p>
        </p:txBody>
      </p:sp>
      <p:sp>
        <p:nvSpPr>
          <p:cNvPr id="12" name="CasellaDiTesto 49"/>
          <p:cNvSpPr txBox="1">
            <a:spLocks noChangeArrowheads="1"/>
          </p:cNvSpPr>
          <p:nvPr/>
        </p:nvSpPr>
        <p:spPr bwMode="auto">
          <a:xfrm>
            <a:off x="0" y="549275"/>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it-IT" altLang="it-IT" sz="2400" b="1" dirty="0" smtClean="0">
                <a:solidFill>
                  <a:srgbClr val="FFFF00"/>
                </a:solidFill>
                <a:latin typeface="Tahoma" charset="0"/>
                <a:ea typeface="Tahoma" charset="0"/>
                <a:cs typeface="Tahoma" charset="0"/>
              </a:rPr>
              <a:t>At </a:t>
            </a:r>
            <a:r>
              <a:rPr lang="it-IT" altLang="it-IT" sz="2400" b="1" dirty="0" err="1" smtClean="0">
                <a:solidFill>
                  <a:srgbClr val="FFFF00"/>
                </a:solidFill>
                <a:latin typeface="Tahoma" charset="0"/>
                <a:ea typeface="Tahoma" charset="0"/>
                <a:cs typeface="Tahoma" charset="0"/>
              </a:rPr>
              <a:t>what</a:t>
            </a:r>
            <a:r>
              <a:rPr lang="it-IT" altLang="it-IT" sz="2400" b="1" dirty="0" smtClean="0">
                <a:solidFill>
                  <a:srgbClr val="FFFF00"/>
                </a:solidFill>
                <a:latin typeface="Tahoma" charset="0"/>
                <a:ea typeface="Tahoma" charset="0"/>
                <a:cs typeface="Tahoma" charset="0"/>
              </a:rPr>
              <a:t> </a:t>
            </a:r>
            <a:r>
              <a:rPr lang="it-IT" altLang="it-IT" sz="2400" b="1" dirty="0" err="1" smtClean="0">
                <a:solidFill>
                  <a:srgbClr val="FFFF00"/>
                </a:solidFill>
                <a:latin typeface="Tahoma" charset="0"/>
                <a:ea typeface="Tahoma" charset="0"/>
                <a:cs typeface="Tahoma" charset="0"/>
              </a:rPr>
              <a:t>age</a:t>
            </a:r>
            <a:r>
              <a:rPr lang="it-IT" altLang="it-IT" sz="2400" b="1" dirty="0" smtClean="0">
                <a:solidFill>
                  <a:srgbClr val="FFFF00"/>
                </a:solidFill>
                <a:latin typeface="Tahoma" charset="0"/>
                <a:ea typeface="Tahoma" charset="0"/>
                <a:cs typeface="Tahoma" charset="0"/>
              </a:rPr>
              <a:t> are </a:t>
            </a:r>
            <a:r>
              <a:rPr lang="it-IT" altLang="it-IT" sz="2400" b="1" dirty="0" err="1" smtClean="0">
                <a:solidFill>
                  <a:srgbClr val="FFFF00"/>
                </a:solidFill>
                <a:latin typeface="Tahoma" charset="0"/>
                <a:ea typeface="Tahoma" charset="0"/>
                <a:cs typeface="Tahoma" charset="0"/>
              </a:rPr>
              <a:t>infants</a:t>
            </a:r>
            <a:r>
              <a:rPr lang="it-IT" altLang="it-IT" sz="2400" b="1" dirty="0" smtClean="0">
                <a:solidFill>
                  <a:srgbClr val="FFFF00"/>
                </a:solidFill>
                <a:latin typeface="Tahoma" charset="0"/>
                <a:ea typeface="Tahoma" charset="0"/>
                <a:cs typeface="Tahoma" charset="0"/>
              </a:rPr>
              <a:t> </a:t>
            </a:r>
            <a:r>
              <a:rPr lang="it-IT" altLang="it-IT" sz="2400" b="1" dirty="0" err="1" smtClean="0">
                <a:solidFill>
                  <a:srgbClr val="FFFF00"/>
                </a:solidFill>
                <a:latin typeface="Tahoma" charset="0"/>
                <a:ea typeface="Tahoma" charset="0"/>
                <a:cs typeface="Tahoma" charset="0"/>
              </a:rPr>
              <a:t>able</a:t>
            </a:r>
            <a:r>
              <a:rPr lang="it-IT" altLang="it-IT" sz="2400" b="1" dirty="0" smtClean="0">
                <a:solidFill>
                  <a:srgbClr val="FFFF00"/>
                </a:solidFill>
                <a:latin typeface="Tahoma" charset="0"/>
                <a:ea typeface="Tahoma" charset="0"/>
                <a:cs typeface="Tahoma" charset="0"/>
              </a:rPr>
              <a:t> to use </a:t>
            </a:r>
            <a:r>
              <a:rPr lang="it-IT" altLang="it-IT" sz="2400" b="1" dirty="0" err="1" smtClean="0">
                <a:solidFill>
                  <a:srgbClr val="FFFF00"/>
                </a:solidFill>
                <a:latin typeface="Tahoma" charset="0"/>
                <a:ea typeface="Tahoma" charset="0"/>
                <a:cs typeface="Tahoma" charset="0"/>
              </a:rPr>
              <a:t>different</a:t>
            </a:r>
            <a:r>
              <a:rPr lang="it-IT" altLang="it-IT" sz="2400" b="1" dirty="0" smtClean="0">
                <a:solidFill>
                  <a:srgbClr val="FFFF00"/>
                </a:solidFill>
                <a:latin typeface="Tahoma" charset="0"/>
                <a:ea typeface="Tahoma" charset="0"/>
                <a:cs typeface="Tahoma" charset="0"/>
              </a:rPr>
              <a:t> </a:t>
            </a:r>
            <a:r>
              <a:rPr lang="it-IT" altLang="it-IT" sz="2400" b="1" dirty="0" err="1" smtClean="0">
                <a:solidFill>
                  <a:srgbClr val="FFFF00"/>
                </a:solidFill>
                <a:latin typeface="Tahoma" charset="0"/>
                <a:ea typeface="Tahoma" charset="0"/>
                <a:cs typeface="Tahoma" charset="0"/>
              </a:rPr>
              <a:t>kinds</a:t>
            </a:r>
            <a:r>
              <a:rPr lang="it-IT" altLang="it-IT" sz="2400" b="1" dirty="0" smtClean="0">
                <a:solidFill>
                  <a:srgbClr val="FFFF00"/>
                </a:solidFill>
                <a:latin typeface="Tahoma" charset="0"/>
                <a:ea typeface="Tahoma" charset="0"/>
                <a:cs typeface="Tahoma" charset="0"/>
              </a:rPr>
              <a:t> of </a:t>
            </a:r>
            <a:r>
              <a:rPr lang="it-IT" altLang="it-IT" sz="2400" b="1" dirty="0" err="1" smtClean="0">
                <a:solidFill>
                  <a:srgbClr val="FFFF00"/>
                </a:solidFill>
                <a:latin typeface="Tahoma" charset="0"/>
                <a:ea typeface="Tahoma" charset="0"/>
                <a:cs typeface="Tahoma" charset="0"/>
              </a:rPr>
              <a:t>depth</a:t>
            </a:r>
            <a:r>
              <a:rPr lang="it-IT" altLang="it-IT" sz="2400" b="1" dirty="0" smtClean="0">
                <a:solidFill>
                  <a:srgbClr val="FFFF00"/>
                </a:solidFill>
                <a:latin typeface="Tahoma" charset="0"/>
                <a:ea typeface="Tahoma" charset="0"/>
                <a:cs typeface="Tahoma" charset="0"/>
              </a:rPr>
              <a:t> information?</a:t>
            </a:r>
            <a:endParaRPr lang="it-IT" altLang="it-IT" sz="1800" dirty="0">
              <a:solidFill>
                <a:srgbClr val="000000"/>
              </a:solidFill>
            </a:endParaRPr>
          </a:p>
        </p:txBody>
      </p:sp>
      <p:sp>
        <p:nvSpPr>
          <p:cNvPr id="13" name="Text Box 14"/>
          <p:cNvSpPr txBox="1">
            <a:spLocks noChangeArrowheads="1"/>
          </p:cNvSpPr>
          <p:nvPr/>
        </p:nvSpPr>
        <p:spPr bwMode="auto">
          <a:xfrm>
            <a:off x="239713" y="15875"/>
            <a:ext cx="8689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r>
              <a:rPr lang="it-IT" altLang="it-IT" b="1" dirty="0" smtClean="0">
                <a:solidFill>
                  <a:srgbClr val="4D4D4D"/>
                </a:solidFill>
                <a:latin typeface="Tahoma" charset="0"/>
              </a:rPr>
              <a:t>INFANT DEPTH PERCEPTION</a:t>
            </a:r>
            <a:endParaRPr lang="it-IT" altLang="it-IT" b="1" dirty="0">
              <a:solidFill>
                <a:srgbClr val="4D4D4D"/>
              </a:solidFill>
              <a:latin typeface="Tahoma" charset="0"/>
            </a:endParaRPr>
          </a:p>
        </p:txBody>
      </p:sp>
      <p:sp>
        <p:nvSpPr>
          <p:cNvPr id="14" name="Rettangolo 24"/>
          <p:cNvSpPr>
            <a:spLocks noChangeArrowheads="1"/>
          </p:cNvSpPr>
          <p:nvPr/>
        </p:nvSpPr>
        <p:spPr bwMode="auto">
          <a:xfrm>
            <a:off x="395288" y="1773238"/>
            <a:ext cx="828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fontAlgn="base">
              <a:spcBef>
                <a:spcPct val="0"/>
              </a:spcBef>
              <a:spcAft>
                <a:spcPct val="0"/>
              </a:spcAft>
              <a:buFontTx/>
              <a:buNone/>
            </a:pPr>
            <a:r>
              <a:rPr lang="it-IT" altLang="it-IT" sz="2000" dirty="0" smtClean="0">
                <a:solidFill>
                  <a:srgbClr val="000000">
                    <a:lumMod val="50000"/>
                    <a:lumOff val="50000"/>
                  </a:srgbClr>
                </a:solidFill>
              </a:rPr>
              <a:t>The </a:t>
            </a:r>
            <a:r>
              <a:rPr lang="it-IT" altLang="it-IT" sz="2000" dirty="0" err="1" smtClean="0">
                <a:solidFill>
                  <a:srgbClr val="000000">
                    <a:lumMod val="50000"/>
                    <a:lumOff val="50000"/>
                  </a:srgbClr>
                </a:solidFill>
              </a:rPr>
              <a:t>answer</a:t>
            </a:r>
            <a:r>
              <a:rPr lang="it-IT" altLang="it-IT" sz="2000" dirty="0" smtClean="0">
                <a:solidFill>
                  <a:srgbClr val="000000">
                    <a:lumMod val="50000"/>
                    <a:lumOff val="50000"/>
                  </a:srgbClr>
                </a:solidFill>
              </a:rPr>
              <a:t> to </a:t>
            </a:r>
            <a:r>
              <a:rPr lang="it-IT" altLang="it-IT" sz="2000" dirty="0" err="1" smtClean="0">
                <a:solidFill>
                  <a:srgbClr val="000000">
                    <a:lumMod val="50000"/>
                    <a:lumOff val="50000"/>
                  </a:srgbClr>
                </a:solidFill>
              </a:rPr>
              <a:t>this</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question</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is</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that</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different</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types</a:t>
            </a:r>
            <a:r>
              <a:rPr lang="it-IT" altLang="it-IT" sz="2000" dirty="0" smtClean="0">
                <a:solidFill>
                  <a:srgbClr val="000000">
                    <a:lumMod val="50000"/>
                    <a:lumOff val="50000"/>
                  </a:srgbClr>
                </a:solidFill>
              </a:rPr>
              <a:t> of information </a:t>
            </a:r>
            <a:r>
              <a:rPr lang="it-IT" altLang="it-IT" sz="2000" dirty="0" err="1" smtClean="0">
                <a:solidFill>
                  <a:srgbClr val="000000">
                    <a:lumMod val="50000"/>
                    <a:lumOff val="50000"/>
                  </a:srgbClr>
                </a:solidFill>
              </a:rPr>
              <a:t>become</a:t>
            </a:r>
            <a:r>
              <a:rPr lang="it-IT" altLang="it-IT" sz="2000" dirty="0" smtClean="0">
                <a:solidFill>
                  <a:srgbClr val="000000">
                    <a:lumMod val="50000"/>
                    <a:lumOff val="50000"/>
                  </a:srgbClr>
                </a:solidFill>
              </a:rPr>
              <a:t> operative </a:t>
            </a:r>
            <a:r>
              <a:rPr lang="it-IT" altLang="it-IT" sz="2000" dirty="0" err="1" smtClean="0">
                <a:solidFill>
                  <a:srgbClr val="000000">
                    <a:lumMod val="50000"/>
                    <a:lumOff val="50000"/>
                  </a:srgbClr>
                </a:solidFill>
              </a:rPr>
              <a:t>at</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different</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times</a:t>
            </a:r>
            <a:r>
              <a:rPr lang="it-IT" altLang="it-IT" sz="2000" dirty="0" smtClean="0">
                <a:solidFill>
                  <a:srgbClr val="000000">
                    <a:lumMod val="50000"/>
                    <a:lumOff val="50000"/>
                  </a:srgbClr>
                </a:solidFill>
              </a:rPr>
              <a:t>.</a:t>
            </a:r>
            <a:endParaRPr lang="it-IT" altLang="it-IT" sz="2000" b="1" dirty="0">
              <a:solidFill>
                <a:srgbClr val="000000">
                  <a:lumMod val="50000"/>
                  <a:lumOff val="50000"/>
                </a:srgbClr>
              </a:solidFill>
            </a:endParaRPr>
          </a:p>
        </p:txBody>
      </p:sp>
      <p:sp>
        <p:nvSpPr>
          <p:cNvPr id="15" name="Rettangolo 17"/>
          <p:cNvSpPr>
            <a:spLocks noChangeArrowheads="1"/>
          </p:cNvSpPr>
          <p:nvPr/>
        </p:nvSpPr>
        <p:spPr bwMode="auto">
          <a:xfrm>
            <a:off x="395288" y="2714873"/>
            <a:ext cx="41767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fontAlgn="base">
              <a:spcBef>
                <a:spcPct val="0"/>
              </a:spcBef>
              <a:spcAft>
                <a:spcPct val="0"/>
              </a:spcAft>
              <a:buFontTx/>
              <a:buNone/>
            </a:pPr>
            <a:r>
              <a:rPr lang="it-IT" altLang="it-IT" sz="2000" dirty="0" err="1" smtClean="0">
                <a:solidFill>
                  <a:srgbClr val="000000">
                    <a:lumMod val="50000"/>
                    <a:lumOff val="50000"/>
                  </a:srgbClr>
                </a:solidFill>
              </a:rPr>
              <a:t>Binocular</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disparity</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becomes</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functional</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early</a:t>
            </a:r>
            <a:r>
              <a:rPr lang="it-IT" altLang="it-IT" sz="2000" dirty="0" smtClean="0">
                <a:solidFill>
                  <a:srgbClr val="000000">
                    <a:lumMod val="50000"/>
                    <a:lumOff val="50000"/>
                  </a:srgbClr>
                </a:solidFill>
              </a:rPr>
              <a:t>, and </a:t>
            </a:r>
            <a:r>
              <a:rPr lang="it-IT" altLang="it-IT" sz="2000" dirty="0" err="1" smtClean="0">
                <a:solidFill>
                  <a:srgbClr val="000000">
                    <a:lumMod val="50000"/>
                    <a:lumOff val="50000"/>
                  </a:srgbClr>
                </a:solidFill>
              </a:rPr>
              <a:t>pictorial</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depth</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cues</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become</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functional</a:t>
            </a:r>
            <a:r>
              <a:rPr lang="it-IT" altLang="it-IT" sz="2000" dirty="0" smtClean="0">
                <a:solidFill>
                  <a:srgbClr val="000000">
                    <a:lumMod val="50000"/>
                    <a:lumOff val="50000"/>
                  </a:srgbClr>
                </a:solidFill>
              </a:rPr>
              <a:t> </a:t>
            </a:r>
            <a:r>
              <a:rPr lang="it-IT" altLang="it-IT" sz="2000" dirty="0" err="1" smtClean="0">
                <a:solidFill>
                  <a:srgbClr val="000000">
                    <a:lumMod val="50000"/>
                    <a:lumOff val="50000"/>
                  </a:srgbClr>
                </a:solidFill>
              </a:rPr>
              <a:t>later</a:t>
            </a:r>
            <a:r>
              <a:rPr lang="it-IT" altLang="it-IT" sz="2000" dirty="0" smtClean="0">
                <a:solidFill>
                  <a:srgbClr val="000000">
                    <a:lumMod val="50000"/>
                    <a:lumOff val="50000"/>
                  </a:srgbClr>
                </a:solidFill>
              </a:rPr>
              <a:t>. </a:t>
            </a:r>
            <a:endParaRPr lang="it-IT" altLang="it-IT" sz="2000" dirty="0">
              <a:solidFill>
                <a:srgbClr val="000000">
                  <a:lumMod val="50000"/>
                  <a:lumOff val="50000"/>
                </a:srgbClr>
              </a:solidFill>
            </a:endParaRPr>
          </a:p>
        </p:txBody>
      </p: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74090"/>
            <a:ext cx="3976688" cy="2764710"/>
          </a:xfrm>
          <a:prstGeom prst="rect">
            <a:avLst/>
          </a:prstGeom>
          <a:noFill/>
          <a:ln>
            <a:noFill/>
          </a:ln>
        </p:spPr>
      </p:pic>
      <p:sp>
        <p:nvSpPr>
          <p:cNvPr id="2" name="Segnaposto numero diapositiva 1"/>
          <p:cNvSpPr>
            <a:spLocks noGrp="1"/>
          </p:cNvSpPr>
          <p:nvPr>
            <p:ph type="sldNum" sz="quarter" idx="12"/>
          </p:nvPr>
        </p:nvSpPr>
        <p:spPr/>
        <p:txBody>
          <a:bodyPr/>
          <a:lstStyle/>
          <a:p>
            <a:pPr>
              <a:defRPr/>
            </a:pPr>
            <a:fld id="{C0FF67B1-9A51-B447-B0CB-F68222D6B0C7}" type="slidenum">
              <a:rPr lang="it-IT" altLang="it-IT" smtClean="0">
                <a:solidFill>
                  <a:srgbClr val="000000"/>
                </a:solidFill>
              </a:rPr>
              <a:pPr>
                <a:defRPr/>
              </a:pPr>
              <a:t>75</a:t>
            </a:fld>
            <a:endParaRPr lang="it-IT" altLang="it-IT">
              <a:solidFill>
                <a:srgbClr val="000000"/>
              </a:solidFill>
            </a:endParaRPr>
          </a:p>
        </p:txBody>
      </p:sp>
    </p:spTree>
    <p:extLst>
      <p:ext uri="{BB962C8B-B14F-4D97-AF65-F5344CB8AC3E}">
        <p14:creationId xmlns:p14="http://schemas.microsoft.com/office/powerpoint/2010/main" val="23571262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28687"/>
            <a:ext cx="7886700" cy="838200"/>
          </a:xfrm>
        </p:spPr>
        <p:txBody>
          <a:bodyPr>
            <a:normAutofit fontScale="90000"/>
          </a:bodyPr>
          <a:lstStyle/>
          <a:p>
            <a:r>
              <a:rPr lang="it-IT" altLang="it-IT" b="1" dirty="0">
                <a:solidFill>
                  <a:srgbClr val="1F497D"/>
                </a:solidFill>
                <a:latin typeface="Tahoma" charset="0"/>
              </a:rPr>
              <a:t>INFANT DEPTH PERCEPTION</a:t>
            </a:r>
            <a:br>
              <a:rPr lang="it-IT" altLang="it-IT" b="1" dirty="0">
                <a:solidFill>
                  <a:srgbClr val="1F497D"/>
                </a:solidFill>
                <a:latin typeface="Tahoma" charset="0"/>
              </a:rPr>
            </a:br>
            <a:endParaRPr lang="en-US" dirty="0">
              <a:solidFill>
                <a:srgbClr val="1F497D"/>
              </a:solidFill>
            </a:endParaRPr>
          </a:p>
        </p:txBody>
      </p:sp>
      <p:sp>
        <p:nvSpPr>
          <p:cNvPr id="3" name="Content Placeholder 2"/>
          <p:cNvSpPr>
            <a:spLocks noGrp="1"/>
          </p:cNvSpPr>
          <p:nvPr>
            <p:ph idx="1"/>
          </p:nvPr>
        </p:nvSpPr>
        <p:spPr>
          <a:xfrm>
            <a:off x="52388" y="762000"/>
            <a:ext cx="8839200" cy="5638800"/>
          </a:xfrm>
        </p:spPr>
        <p:txBody>
          <a:bodyPr/>
          <a:lstStyle/>
          <a:p>
            <a:pPr marL="0" indent="0">
              <a:buNone/>
            </a:pPr>
            <a:r>
              <a:rPr lang="it-IT" altLang="it-IT" sz="2800" b="1" dirty="0">
                <a:latin typeface="Verdana" panose="020B0604030504040204" pitchFamily="34" charset="0"/>
                <a:ea typeface="Verdana" panose="020B0604030504040204" pitchFamily="34" charset="0"/>
                <a:cs typeface="Tahoma" charset="0"/>
              </a:rPr>
              <a:t>At </a:t>
            </a:r>
            <a:r>
              <a:rPr lang="it-IT" altLang="it-IT" sz="2800" b="1" dirty="0" err="1">
                <a:latin typeface="Verdana" panose="020B0604030504040204" pitchFamily="34" charset="0"/>
                <a:ea typeface="Verdana" panose="020B0604030504040204" pitchFamily="34" charset="0"/>
                <a:cs typeface="Tahoma" charset="0"/>
              </a:rPr>
              <a:t>what</a:t>
            </a:r>
            <a:r>
              <a:rPr lang="it-IT" altLang="it-IT" sz="2800" b="1" dirty="0">
                <a:latin typeface="Verdana" panose="020B0604030504040204" pitchFamily="34" charset="0"/>
                <a:ea typeface="Verdana" panose="020B0604030504040204" pitchFamily="34" charset="0"/>
                <a:cs typeface="Tahoma" charset="0"/>
              </a:rPr>
              <a:t> </a:t>
            </a:r>
            <a:r>
              <a:rPr lang="it-IT" altLang="it-IT" sz="2800" b="1" dirty="0" err="1">
                <a:latin typeface="Verdana" panose="020B0604030504040204" pitchFamily="34" charset="0"/>
                <a:ea typeface="Verdana" panose="020B0604030504040204" pitchFamily="34" charset="0"/>
                <a:cs typeface="Tahoma" charset="0"/>
              </a:rPr>
              <a:t>age</a:t>
            </a:r>
            <a:r>
              <a:rPr lang="it-IT" altLang="it-IT" sz="2800" b="1" dirty="0">
                <a:latin typeface="Verdana" panose="020B0604030504040204" pitchFamily="34" charset="0"/>
                <a:ea typeface="Verdana" panose="020B0604030504040204" pitchFamily="34" charset="0"/>
                <a:cs typeface="Tahoma" charset="0"/>
              </a:rPr>
              <a:t> are </a:t>
            </a:r>
            <a:r>
              <a:rPr lang="it-IT" altLang="it-IT" sz="2800" b="1" dirty="0" err="1">
                <a:latin typeface="Verdana" panose="020B0604030504040204" pitchFamily="34" charset="0"/>
                <a:ea typeface="Verdana" panose="020B0604030504040204" pitchFamily="34" charset="0"/>
                <a:cs typeface="Tahoma" charset="0"/>
              </a:rPr>
              <a:t>infants</a:t>
            </a:r>
            <a:r>
              <a:rPr lang="it-IT" altLang="it-IT" sz="2800" b="1" dirty="0">
                <a:latin typeface="Verdana" panose="020B0604030504040204" pitchFamily="34" charset="0"/>
                <a:ea typeface="Verdana" panose="020B0604030504040204" pitchFamily="34" charset="0"/>
                <a:cs typeface="Tahoma" charset="0"/>
              </a:rPr>
              <a:t> </a:t>
            </a:r>
            <a:r>
              <a:rPr lang="it-IT" altLang="it-IT" sz="2800" b="1" dirty="0" err="1">
                <a:latin typeface="Verdana" panose="020B0604030504040204" pitchFamily="34" charset="0"/>
                <a:ea typeface="Verdana" panose="020B0604030504040204" pitchFamily="34" charset="0"/>
                <a:cs typeface="Tahoma" charset="0"/>
              </a:rPr>
              <a:t>able</a:t>
            </a:r>
            <a:r>
              <a:rPr lang="it-IT" altLang="it-IT" sz="2800" b="1" dirty="0">
                <a:latin typeface="Verdana" panose="020B0604030504040204" pitchFamily="34" charset="0"/>
                <a:ea typeface="Verdana" panose="020B0604030504040204" pitchFamily="34" charset="0"/>
                <a:cs typeface="Tahoma" charset="0"/>
              </a:rPr>
              <a:t> to use </a:t>
            </a:r>
            <a:r>
              <a:rPr lang="it-IT" altLang="it-IT" sz="2800" b="1" dirty="0" err="1">
                <a:latin typeface="Verdana" panose="020B0604030504040204" pitchFamily="34" charset="0"/>
                <a:ea typeface="Verdana" panose="020B0604030504040204" pitchFamily="34" charset="0"/>
                <a:cs typeface="Tahoma" charset="0"/>
              </a:rPr>
              <a:t>different</a:t>
            </a:r>
            <a:r>
              <a:rPr lang="it-IT" altLang="it-IT" sz="2800" b="1" dirty="0">
                <a:latin typeface="Verdana" panose="020B0604030504040204" pitchFamily="34" charset="0"/>
                <a:ea typeface="Verdana" panose="020B0604030504040204" pitchFamily="34" charset="0"/>
                <a:cs typeface="Tahoma" charset="0"/>
              </a:rPr>
              <a:t> </a:t>
            </a:r>
            <a:r>
              <a:rPr lang="it-IT" altLang="it-IT" sz="2800" b="1" dirty="0" err="1">
                <a:latin typeface="Verdana" panose="020B0604030504040204" pitchFamily="34" charset="0"/>
                <a:ea typeface="Verdana" panose="020B0604030504040204" pitchFamily="34" charset="0"/>
                <a:cs typeface="Tahoma" charset="0"/>
              </a:rPr>
              <a:t>kinds</a:t>
            </a:r>
            <a:r>
              <a:rPr lang="it-IT" altLang="it-IT" sz="2800" b="1" dirty="0">
                <a:latin typeface="Verdana" panose="020B0604030504040204" pitchFamily="34" charset="0"/>
                <a:ea typeface="Verdana" panose="020B0604030504040204" pitchFamily="34" charset="0"/>
                <a:cs typeface="Tahoma" charset="0"/>
              </a:rPr>
              <a:t> of </a:t>
            </a:r>
            <a:r>
              <a:rPr lang="it-IT" altLang="it-IT" sz="2800" b="1" dirty="0" err="1">
                <a:latin typeface="Verdana" panose="020B0604030504040204" pitchFamily="34" charset="0"/>
                <a:ea typeface="Verdana" panose="020B0604030504040204" pitchFamily="34" charset="0"/>
                <a:cs typeface="Tahoma" charset="0"/>
              </a:rPr>
              <a:t>depth</a:t>
            </a:r>
            <a:r>
              <a:rPr lang="it-IT" altLang="it-IT" sz="2800" b="1" dirty="0">
                <a:latin typeface="Verdana" panose="020B0604030504040204" pitchFamily="34" charset="0"/>
                <a:ea typeface="Verdana" panose="020B0604030504040204" pitchFamily="34" charset="0"/>
                <a:cs typeface="Tahoma" charset="0"/>
              </a:rPr>
              <a:t> information</a:t>
            </a:r>
            <a:r>
              <a:rPr lang="it-IT" altLang="it-IT" sz="2800" b="1" dirty="0" smtClean="0">
                <a:latin typeface="Verdana" panose="020B0604030504040204" pitchFamily="34" charset="0"/>
                <a:ea typeface="Verdana" panose="020B0604030504040204" pitchFamily="34" charset="0"/>
                <a:cs typeface="Tahoma" charset="0"/>
              </a:rPr>
              <a:t>?</a:t>
            </a:r>
          </a:p>
          <a:p>
            <a:pPr marL="0" indent="0">
              <a:buNone/>
            </a:pPr>
            <a:r>
              <a:rPr lang="it-IT" altLang="it-IT" sz="2800" dirty="0" smtClean="0">
                <a:latin typeface="Verdana" panose="020B0604030504040204" pitchFamily="34" charset="0"/>
                <a:ea typeface="Verdana" panose="020B0604030504040204" pitchFamily="34" charset="0"/>
              </a:rPr>
              <a:t>The </a:t>
            </a:r>
            <a:r>
              <a:rPr lang="it-IT" altLang="it-IT" sz="2800" dirty="0" err="1">
                <a:latin typeface="Verdana" panose="020B0604030504040204" pitchFamily="34" charset="0"/>
                <a:ea typeface="Verdana" panose="020B0604030504040204" pitchFamily="34" charset="0"/>
              </a:rPr>
              <a:t>answer</a:t>
            </a:r>
            <a:r>
              <a:rPr lang="it-IT" altLang="it-IT" sz="2800" dirty="0">
                <a:latin typeface="Verdana" panose="020B0604030504040204" pitchFamily="34" charset="0"/>
                <a:ea typeface="Verdana" panose="020B0604030504040204" pitchFamily="34" charset="0"/>
              </a:rPr>
              <a:t> to </a:t>
            </a:r>
            <a:r>
              <a:rPr lang="it-IT" altLang="it-IT" sz="2800" dirty="0" err="1">
                <a:latin typeface="Verdana" panose="020B0604030504040204" pitchFamily="34" charset="0"/>
                <a:ea typeface="Verdana" panose="020B0604030504040204" pitchFamily="34" charset="0"/>
              </a:rPr>
              <a:t>this</a:t>
            </a:r>
            <a:r>
              <a:rPr lang="it-IT" altLang="it-IT" sz="2800" dirty="0">
                <a:latin typeface="Verdana" panose="020B0604030504040204" pitchFamily="34" charset="0"/>
                <a:ea typeface="Verdana" panose="020B0604030504040204" pitchFamily="34" charset="0"/>
              </a:rPr>
              <a:t> </a:t>
            </a:r>
            <a:r>
              <a:rPr lang="it-IT" altLang="it-IT" sz="2800" dirty="0" err="1">
                <a:latin typeface="Verdana" panose="020B0604030504040204" pitchFamily="34" charset="0"/>
                <a:ea typeface="Verdana" panose="020B0604030504040204" pitchFamily="34" charset="0"/>
              </a:rPr>
              <a:t>question</a:t>
            </a:r>
            <a:r>
              <a:rPr lang="it-IT" altLang="it-IT" sz="2800" dirty="0">
                <a:latin typeface="Verdana" panose="020B0604030504040204" pitchFamily="34" charset="0"/>
                <a:ea typeface="Verdana" panose="020B0604030504040204" pitchFamily="34" charset="0"/>
              </a:rPr>
              <a:t> </a:t>
            </a:r>
            <a:r>
              <a:rPr lang="it-IT" altLang="it-IT" sz="2800" dirty="0" err="1">
                <a:latin typeface="Verdana" panose="020B0604030504040204" pitchFamily="34" charset="0"/>
                <a:ea typeface="Verdana" panose="020B0604030504040204" pitchFamily="34" charset="0"/>
              </a:rPr>
              <a:t>is</a:t>
            </a:r>
            <a:r>
              <a:rPr lang="it-IT" altLang="it-IT" sz="2800" dirty="0">
                <a:latin typeface="Verdana" panose="020B0604030504040204" pitchFamily="34" charset="0"/>
                <a:ea typeface="Verdana" panose="020B0604030504040204" pitchFamily="34" charset="0"/>
              </a:rPr>
              <a:t> </a:t>
            </a:r>
            <a:r>
              <a:rPr lang="it-IT" altLang="it-IT" sz="2800" dirty="0" err="1">
                <a:latin typeface="Verdana" panose="020B0604030504040204" pitchFamily="34" charset="0"/>
                <a:ea typeface="Verdana" panose="020B0604030504040204" pitchFamily="34" charset="0"/>
              </a:rPr>
              <a:t>that</a:t>
            </a:r>
            <a:r>
              <a:rPr lang="it-IT" altLang="it-IT" sz="2800" dirty="0">
                <a:latin typeface="Verdana" panose="020B0604030504040204" pitchFamily="34" charset="0"/>
                <a:ea typeface="Verdana" panose="020B0604030504040204" pitchFamily="34" charset="0"/>
              </a:rPr>
              <a:t> </a:t>
            </a:r>
            <a:r>
              <a:rPr lang="it-IT" altLang="it-IT" sz="2800" dirty="0" err="1">
                <a:latin typeface="Verdana" panose="020B0604030504040204" pitchFamily="34" charset="0"/>
                <a:ea typeface="Verdana" panose="020B0604030504040204" pitchFamily="34" charset="0"/>
              </a:rPr>
              <a:t>different</a:t>
            </a:r>
            <a:r>
              <a:rPr lang="it-IT" altLang="it-IT" sz="2800" dirty="0">
                <a:latin typeface="Verdana" panose="020B0604030504040204" pitchFamily="34" charset="0"/>
                <a:ea typeface="Verdana" panose="020B0604030504040204" pitchFamily="34" charset="0"/>
              </a:rPr>
              <a:t> </a:t>
            </a:r>
            <a:r>
              <a:rPr lang="it-IT" altLang="it-IT" sz="2800" dirty="0" err="1">
                <a:latin typeface="Verdana" panose="020B0604030504040204" pitchFamily="34" charset="0"/>
                <a:ea typeface="Verdana" panose="020B0604030504040204" pitchFamily="34" charset="0"/>
              </a:rPr>
              <a:t>types</a:t>
            </a:r>
            <a:r>
              <a:rPr lang="it-IT" altLang="it-IT" sz="2800" dirty="0">
                <a:latin typeface="Verdana" panose="020B0604030504040204" pitchFamily="34" charset="0"/>
                <a:ea typeface="Verdana" panose="020B0604030504040204" pitchFamily="34" charset="0"/>
              </a:rPr>
              <a:t> of information </a:t>
            </a:r>
            <a:r>
              <a:rPr lang="it-IT" altLang="it-IT" sz="2800" dirty="0" err="1">
                <a:latin typeface="Verdana" panose="020B0604030504040204" pitchFamily="34" charset="0"/>
                <a:ea typeface="Verdana" panose="020B0604030504040204" pitchFamily="34" charset="0"/>
              </a:rPr>
              <a:t>become</a:t>
            </a:r>
            <a:r>
              <a:rPr lang="it-IT" altLang="it-IT" sz="2800" dirty="0">
                <a:latin typeface="Verdana" panose="020B0604030504040204" pitchFamily="34" charset="0"/>
                <a:ea typeface="Verdana" panose="020B0604030504040204" pitchFamily="34" charset="0"/>
              </a:rPr>
              <a:t> operative </a:t>
            </a:r>
            <a:r>
              <a:rPr lang="it-IT" altLang="it-IT" sz="2800" dirty="0" err="1">
                <a:latin typeface="Verdana" panose="020B0604030504040204" pitchFamily="34" charset="0"/>
                <a:ea typeface="Verdana" panose="020B0604030504040204" pitchFamily="34" charset="0"/>
              </a:rPr>
              <a:t>at</a:t>
            </a:r>
            <a:r>
              <a:rPr lang="it-IT" altLang="it-IT" sz="2800" dirty="0">
                <a:latin typeface="Verdana" panose="020B0604030504040204" pitchFamily="34" charset="0"/>
                <a:ea typeface="Verdana" panose="020B0604030504040204" pitchFamily="34" charset="0"/>
              </a:rPr>
              <a:t> </a:t>
            </a:r>
            <a:r>
              <a:rPr lang="it-IT" altLang="it-IT" sz="2800" dirty="0" err="1">
                <a:latin typeface="Verdana" panose="020B0604030504040204" pitchFamily="34" charset="0"/>
                <a:ea typeface="Verdana" panose="020B0604030504040204" pitchFamily="34" charset="0"/>
              </a:rPr>
              <a:t>different</a:t>
            </a:r>
            <a:r>
              <a:rPr lang="it-IT" altLang="it-IT" sz="2800" dirty="0">
                <a:latin typeface="Verdana" panose="020B0604030504040204" pitchFamily="34" charset="0"/>
                <a:ea typeface="Verdana" panose="020B0604030504040204" pitchFamily="34" charset="0"/>
              </a:rPr>
              <a:t> </a:t>
            </a:r>
            <a:r>
              <a:rPr lang="it-IT" altLang="it-IT" sz="2800" dirty="0" err="1">
                <a:latin typeface="Verdana" panose="020B0604030504040204" pitchFamily="34" charset="0"/>
                <a:ea typeface="Verdana" panose="020B0604030504040204" pitchFamily="34" charset="0"/>
              </a:rPr>
              <a:t>times</a:t>
            </a:r>
            <a:r>
              <a:rPr lang="it-IT" altLang="it-IT" sz="2800" dirty="0">
                <a:latin typeface="Verdana" panose="020B0604030504040204" pitchFamily="34" charset="0"/>
                <a:ea typeface="Verdana" panose="020B0604030504040204" pitchFamily="34" charset="0"/>
              </a:rPr>
              <a:t>.</a:t>
            </a:r>
            <a:endParaRPr lang="it-IT" altLang="it-IT" sz="2800" b="1" dirty="0">
              <a:latin typeface="Verdana" panose="020B0604030504040204" pitchFamily="34" charset="0"/>
              <a:ea typeface="Verdana" panose="020B0604030504040204" pitchFamily="34" charset="0"/>
            </a:endParaRPr>
          </a:p>
          <a:p>
            <a:pPr marL="0" indent="0">
              <a:buNone/>
            </a:pPr>
            <a:endParaRPr lang="it-IT" altLang="it-IT" sz="2800" b="1" dirty="0">
              <a:latin typeface="Tahoma" charset="0"/>
              <a:ea typeface="Tahoma" charset="0"/>
              <a:cs typeface="Tahoma" charset="0"/>
            </a:endParaRPr>
          </a:p>
          <a:p>
            <a:pPr marL="0" indent="0">
              <a:buNone/>
            </a:pPr>
            <a:endParaRPr lang="it-IT" altLang="it-IT" sz="2800" dirty="0"/>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914900" y="2601258"/>
            <a:ext cx="3976688" cy="2764710"/>
          </a:xfrm>
          <a:prstGeom prst="rect">
            <a:avLst/>
          </a:prstGeom>
          <a:noFill/>
          <a:ln>
            <a:solidFill>
              <a:schemeClr val="accent1"/>
            </a:solidFill>
          </a:ln>
        </p:spPr>
      </p:pic>
      <p:sp>
        <p:nvSpPr>
          <p:cNvPr id="5" name="Rettangolo 17"/>
          <p:cNvSpPr>
            <a:spLocks noChangeArrowheads="1"/>
          </p:cNvSpPr>
          <p:nvPr/>
        </p:nvSpPr>
        <p:spPr bwMode="auto">
          <a:xfrm>
            <a:off x="47626" y="2963942"/>
            <a:ext cx="4648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it-IT" altLang="it-IT" sz="2800" dirty="0" err="1" smtClean="0">
                <a:latin typeface="Verdana" panose="020B0604030504040204" pitchFamily="34" charset="0"/>
                <a:ea typeface="Verdana" panose="020B0604030504040204" pitchFamily="34" charset="0"/>
              </a:rPr>
              <a:t>Binocular</a:t>
            </a:r>
            <a:r>
              <a:rPr lang="it-IT" altLang="it-IT" sz="2800" dirty="0" smtClean="0">
                <a:latin typeface="Verdana" panose="020B0604030504040204" pitchFamily="34" charset="0"/>
                <a:ea typeface="Verdana" panose="020B0604030504040204" pitchFamily="34" charset="0"/>
              </a:rPr>
              <a:t> </a:t>
            </a:r>
            <a:r>
              <a:rPr lang="it-IT" altLang="it-IT" sz="2800" dirty="0" err="1" smtClean="0">
                <a:latin typeface="Verdana" panose="020B0604030504040204" pitchFamily="34" charset="0"/>
                <a:ea typeface="Verdana" panose="020B0604030504040204" pitchFamily="34" charset="0"/>
              </a:rPr>
              <a:t>disparity</a:t>
            </a:r>
            <a:r>
              <a:rPr lang="it-IT" altLang="it-IT" sz="2800" dirty="0" smtClean="0">
                <a:latin typeface="Verdana" panose="020B0604030504040204" pitchFamily="34" charset="0"/>
                <a:ea typeface="Verdana" panose="020B0604030504040204" pitchFamily="34" charset="0"/>
              </a:rPr>
              <a:t> </a:t>
            </a:r>
            <a:r>
              <a:rPr lang="it-IT" altLang="it-IT" sz="2800" dirty="0" err="1" smtClean="0">
                <a:latin typeface="Verdana" panose="020B0604030504040204" pitchFamily="34" charset="0"/>
                <a:ea typeface="Verdana" panose="020B0604030504040204" pitchFamily="34" charset="0"/>
              </a:rPr>
              <a:t>becomes</a:t>
            </a:r>
            <a:r>
              <a:rPr lang="it-IT" altLang="it-IT" sz="2800" dirty="0" smtClean="0">
                <a:latin typeface="Verdana" panose="020B0604030504040204" pitchFamily="34" charset="0"/>
                <a:ea typeface="Verdana" panose="020B0604030504040204" pitchFamily="34" charset="0"/>
              </a:rPr>
              <a:t> </a:t>
            </a:r>
            <a:r>
              <a:rPr lang="it-IT" altLang="it-IT" sz="2800" dirty="0" err="1" smtClean="0">
                <a:latin typeface="Verdana" panose="020B0604030504040204" pitchFamily="34" charset="0"/>
                <a:ea typeface="Verdana" panose="020B0604030504040204" pitchFamily="34" charset="0"/>
              </a:rPr>
              <a:t>functional</a:t>
            </a:r>
            <a:r>
              <a:rPr lang="it-IT" altLang="it-IT" sz="2800" dirty="0" smtClean="0">
                <a:latin typeface="Verdana" panose="020B0604030504040204" pitchFamily="34" charset="0"/>
                <a:ea typeface="Verdana" panose="020B0604030504040204" pitchFamily="34" charset="0"/>
              </a:rPr>
              <a:t> </a:t>
            </a:r>
            <a:r>
              <a:rPr lang="it-IT" altLang="it-IT" sz="2800" dirty="0" err="1" smtClean="0">
                <a:latin typeface="Verdana" panose="020B0604030504040204" pitchFamily="34" charset="0"/>
                <a:ea typeface="Verdana" panose="020B0604030504040204" pitchFamily="34" charset="0"/>
              </a:rPr>
              <a:t>early</a:t>
            </a:r>
            <a:r>
              <a:rPr lang="it-IT" altLang="it-IT" sz="2800" dirty="0" smtClean="0">
                <a:latin typeface="Verdana" panose="020B0604030504040204" pitchFamily="34" charset="0"/>
                <a:ea typeface="Verdana" panose="020B0604030504040204" pitchFamily="34" charset="0"/>
              </a:rPr>
              <a:t>, and </a:t>
            </a:r>
            <a:r>
              <a:rPr lang="it-IT" altLang="it-IT" sz="2800" dirty="0" err="1" smtClean="0">
                <a:latin typeface="Verdana" panose="020B0604030504040204" pitchFamily="34" charset="0"/>
                <a:ea typeface="Verdana" panose="020B0604030504040204" pitchFamily="34" charset="0"/>
              </a:rPr>
              <a:t>pictorial</a:t>
            </a:r>
            <a:r>
              <a:rPr lang="it-IT" altLang="it-IT" sz="2800" dirty="0" smtClean="0">
                <a:latin typeface="Verdana" panose="020B0604030504040204" pitchFamily="34" charset="0"/>
                <a:ea typeface="Verdana" panose="020B0604030504040204" pitchFamily="34" charset="0"/>
              </a:rPr>
              <a:t> </a:t>
            </a:r>
            <a:r>
              <a:rPr lang="it-IT" altLang="it-IT" sz="2800" dirty="0" err="1" smtClean="0">
                <a:latin typeface="Verdana" panose="020B0604030504040204" pitchFamily="34" charset="0"/>
                <a:ea typeface="Verdana" panose="020B0604030504040204" pitchFamily="34" charset="0"/>
              </a:rPr>
              <a:t>depth</a:t>
            </a:r>
            <a:r>
              <a:rPr lang="it-IT" altLang="it-IT" sz="2800" dirty="0" smtClean="0">
                <a:latin typeface="Verdana" panose="020B0604030504040204" pitchFamily="34" charset="0"/>
                <a:ea typeface="Verdana" panose="020B0604030504040204" pitchFamily="34" charset="0"/>
              </a:rPr>
              <a:t> </a:t>
            </a:r>
            <a:r>
              <a:rPr lang="it-IT" altLang="it-IT" sz="2800" dirty="0" err="1" smtClean="0">
                <a:latin typeface="Verdana" panose="020B0604030504040204" pitchFamily="34" charset="0"/>
                <a:ea typeface="Verdana" panose="020B0604030504040204" pitchFamily="34" charset="0"/>
              </a:rPr>
              <a:t>cues</a:t>
            </a:r>
            <a:r>
              <a:rPr lang="it-IT" altLang="it-IT" sz="2800" dirty="0" smtClean="0">
                <a:latin typeface="Verdana" panose="020B0604030504040204" pitchFamily="34" charset="0"/>
                <a:ea typeface="Verdana" panose="020B0604030504040204" pitchFamily="34" charset="0"/>
              </a:rPr>
              <a:t> </a:t>
            </a:r>
            <a:r>
              <a:rPr lang="it-IT" altLang="it-IT" sz="2800" dirty="0" err="1" smtClean="0">
                <a:latin typeface="Verdana" panose="020B0604030504040204" pitchFamily="34" charset="0"/>
                <a:ea typeface="Verdana" panose="020B0604030504040204" pitchFamily="34" charset="0"/>
              </a:rPr>
              <a:t>become</a:t>
            </a:r>
            <a:r>
              <a:rPr lang="it-IT" altLang="it-IT" sz="2800" dirty="0" smtClean="0">
                <a:latin typeface="Verdana" panose="020B0604030504040204" pitchFamily="34" charset="0"/>
                <a:ea typeface="Verdana" panose="020B0604030504040204" pitchFamily="34" charset="0"/>
              </a:rPr>
              <a:t> </a:t>
            </a:r>
            <a:r>
              <a:rPr lang="it-IT" altLang="it-IT" sz="2800" dirty="0" err="1" smtClean="0">
                <a:latin typeface="Verdana" panose="020B0604030504040204" pitchFamily="34" charset="0"/>
                <a:ea typeface="Verdana" panose="020B0604030504040204" pitchFamily="34" charset="0"/>
              </a:rPr>
              <a:t>functional</a:t>
            </a:r>
            <a:r>
              <a:rPr lang="it-IT" altLang="it-IT" sz="2800" dirty="0" smtClean="0">
                <a:latin typeface="Verdana" panose="020B0604030504040204" pitchFamily="34" charset="0"/>
                <a:ea typeface="Verdana" panose="020B0604030504040204" pitchFamily="34" charset="0"/>
              </a:rPr>
              <a:t> </a:t>
            </a:r>
            <a:r>
              <a:rPr lang="it-IT" altLang="it-IT" sz="2800" dirty="0" err="1" smtClean="0">
                <a:latin typeface="Verdana" panose="020B0604030504040204" pitchFamily="34" charset="0"/>
                <a:ea typeface="Verdana" panose="020B0604030504040204" pitchFamily="34" charset="0"/>
              </a:rPr>
              <a:t>later</a:t>
            </a:r>
            <a:r>
              <a:rPr lang="it-IT" altLang="it-IT" sz="2800" dirty="0" smtClean="0">
                <a:latin typeface="Verdana" panose="020B0604030504040204" pitchFamily="34" charset="0"/>
                <a:ea typeface="Verdana" panose="020B0604030504040204" pitchFamily="34" charset="0"/>
              </a:rPr>
              <a:t>. </a:t>
            </a:r>
            <a:endParaRPr lang="it-IT" altLang="it-IT" sz="2800" dirty="0">
              <a:latin typeface="Verdana" panose="020B0604030504040204" pitchFamily="34" charset="0"/>
              <a:ea typeface="Verdana" panose="020B0604030504040204" pitchFamily="34" charset="0"/>
            </a:endParaRPr>
          </a:p>
        </p:txBody>
      </p:sp>
      <p:sp>
        <p:nvSpPr>
          <p:cNvPr id="6" name="Rettangolo 17"/>
          <p:cNvSpPr>
            <a:spLocks noChangeArrowheads="1"/>
          </p:cNvSpPr>
          <p:nvPr/>
        </p:nvSpPr>
        <p:spPr bwMode="auto">
          <a:xfrm>
            <a:off x="47626" y="5251668"/>
            <a:ext cx="932497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it-IT" altLang="it-IT" sz="2800" b="1" dirty="0" smtClean="0"/>
              <a:t>FOXE’S EXPERIMENT</a:t>
            </a:r>
            <a:r>
              <a:rPr lang="it-IT" altLang="it-IT" sz="2800" dirty="0" smtClean="0"/>
              <a:t>:</a:t>
            </a:r>
            <a:endParaRPr lang="it-IT" altLang="it-IT" sz="2800" dirty="0"/>
          </a:p>
          <a:p>
            <a:pPr fontAlgn="base">
              <a:spcBef>
                <a:spcPct val="0"/>
              </a:spcBef>
              <a:spcAft>
                <a:spcPct val="0"/>
              </a:spcAft>
              <a:buFontTx/>
              <a:buNone/>
            </a:pPr>
            <a:r>
              <a:rPr lang="it-IT" altLang="it-IT" sz="2800" dirty="0"/>
              <a:t>A</a:t>
            </a:r>
            <a:r>
              <a:rPr lang="it-IT" altLang="it-IT" sz="2800" dirty="0" smtClean="0"/>
              <a:t>n </a:t>
            </a:r>
            <a:r>
              <a:rPr lang="it-IT" altLang="it-IT" sz="2800" dirty="0" err="1" smtClean="0"/>
              <a:t>infant</a:t>
            </a:r>
            <a:r>
              <a:rPr lang="it-IT" altLang="it-IT" sz="2800" dirty="0" smtClean="0"/>
              <a:t> </a:t>
            </a:r>
            <a:r>
              <a:rPr lang="it-IT" altLang="it-IT" sz="2800" dirty="0" err="1" smtClean="0"/>
              <a:t>wearing</a:t>
            </a:r>
            <a:r>
              <a:rPr lang="it-IT" altLang="it-IT" sz="2800" dirty="0" smtClean="0"/>
              <a:t> special </a:t>
            </a:r>
            <a:r>
              <a:rPr lang="it-IT" altLang="it-IT" sz="2800" dirty="0" err="1" smtClean="0"/>
              <a:t>viewing</a:t>
            </a:r>
            <a:r>
              <a:rPr lang="it-IT" altLang="it-IT" sz="2800" dirty="0" smtClean="0"/>
              <a:t> </a:t>
            </a:r>
            <a:r>
              <a:rPr lang="it-IT" altLang="it-IT" sz="2800" dirty="0" err="1" smtClean="0"/>
              <a:t>glasses</a:t>
            </a:r>
            <a:r>
              <a:rPr lang="it-IT" altLang="it-IT" sz="2800" dirty="0" smtClean="0"/>
              <a:t> </a:t>
            </a:r>
            <a:r>
              <a:rPr lang="it-IT" altLang="it-IT" sz="2800" dirty="0" err="1" smtClean="0"/>
              <a:t>was</a:t>
            </a:r>
            <a:r>
              <a:rPr lang="it-IT" altLang="it-IT" sz="2800" dirty="0" smtClean="0"/>
              <a:t> </a:t>
            </a:r>
            <a:r>
              <a:rPr lang="it-IT" altLang="it-IT" sz="2800" dirty="0" err="1" smtClean="0"/>
              <a:t>seated</a:t>
            </a:r>
            <a:r>
              <a:rPr lang="it-IT" altLang="it-IT" sz="2800" dirty="0" smtClean="0"/>
              <a:t> in </a:t>
            </a:r>
            <a:r>
              <a:rPr lang="it-IT" altLang="it-IT" sz="2800" dirty="0" err="1" smtClean="0"/>
              <a:t>his</a:t>
            </a:r>
            <a:r>
              <a:rPr lang="it-IT" altLang="it-IT" sz="2800" dirty="0" smtClean="0"/>
              <a:t> </a:t>
            </a:r>
            <a:r>
              <a:rPr lang="it-IT" altLang="it-IT" sz="2800" dirty="0" err="1" smtClean="0"/>
              <a:t>mother’s</a:t>
            </a:r>
            <a:r>
              <a:rPr lang="it-IT" altLang="it-IT" sz="2800" dirty="0" smtClean="0"/>
              <a:t> </a:t>
            </a:r>
            <a:r>
              <a:rPr lang="it-IT" altLang="it-IT" sz="2800" dirty="0" err="1" smtClean="0"/>
              <a:t>lap</a:t>
            </a:r>
            <a:r>
              <a:rPr lang="it-IT" altLang="it-IT" sz="2800" dirty="0" smtClean="0"/>
              <a:t> in front of a </a:t>
            </a:r>
            <a:r>
              <a:rPr lang="it-IT" altLang="it-IT" sz="2800" dirty="0" err="1" smtClean="0"/>
              <a:t>television</a:t>
            </a:r>
            <a:r>
              <a:rPr lang="it-IT" altLang="it-IT" sz="2800" dirty="0" smtClean="0"/>
              <a:t> screen</a:t>
            </a:r>
            <a:endParaRPr lang="it-IT" altLang="it-IT" sz="2800" dirty="0"/>
          </a:p>
        </p:txBody>
      </p:sp>
      <p:sp>
        <p:nvSpPr>
          <p:cNvPr id="7" name="Segnaposto numero diapositiva 6"/>
          <p:cNvSpPr>
            <a:spLocks noGrp="1"/>
          </p:cNvSpPr>
          <p:nvPr>
            <p:ph type="sldNum" sz="quarter" idx="12"/>
          </p:nvPr>
        </p:nvSpPr>
        <p:spPr/>
        <p:txBody>
          <a:bodyPr/>
          <a:lstStyle/>
          <a:p>
            <a:pPr>
              <a:defRPr/>
            </a:pPr>
            <a:fld id="{0B7DC254-0507-FE4F-9677-265D067AACA9}" type="slidenum">
              <a:rPr lang="it-IT" altLang="it-IT" smtClean="0">
                <a:solidFill>
                  <a:prstClr val="black">
                    <a:tint val="75000"/>
                  </a:prstClr>
                </a:solidFill>
              </a:rPr>
              <a:pPr>
                <a:defRPr/>
              </a:pPr>
              <a:t>76</a:t>
            </a:fld>
            <a:endParaRPr lang="it-IT" altLang="it-IT">
              <a:solidFill>
                <a:prstClr val="black">
                  <a:tint val="75000"/>
                </a:prstClr>
              </a:solidFill>
            </a:endParaRPr>
          </a:p>
        </p:txBody>
      </p:sp>
    </p:spTree>
    <p:extLst>
      <p:ext uri="{BB962C8B-B14F-4D97-AF65-F5344CB8AC3E}">
        <p14:creationId xmlns:p14="http://schemas.microsoft.com/office/powerpoint/2010/main" val="31912448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grpSp>
        <p:nvGrpSpPr>
          <p:cNvPr id="2" name="Gruppo 56"/>
          <p:cNvGrpSpPr>
            <a:grpSpLocks/>
          </p:cNvGrpSpPr>
          <p:nvPr/>
        </p:nvGrpSpPr>
        <p:grpSpPr bwMode="auto">
          <a:xfrm>
            <a:off x="2828925" y="2444977"/>
            <a:ext cx="4264025" cy="1620837"/>
            <a:chOff x="2828255" y="2455940"/>
            <a:chExt cx="4264025" cy="1621132"/>
          </a:xfrm>
        </p:grpSpPr>
        <p:cxnSp>
          <p:nvCxnSpPr>
            <p:cNvPr id="58" name="Connettore 4 57"/>
            <p:cNvCxnSpPr/>
            <p:nvPr/>
          </p:nvCxnSpPr>
          <p:spPr bwMode="auto">
            <a:xfrm>
              <a:off x="2828255" y="2455940"/>
              <a:ext cx="4264025" cy="1260704"/>
            </a:xfrm>
            <a:prstGeom prst="bentConnector3">
              <a:avLst>
                <a:gd name="adj1" fmla="val -18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Connettore 2 58"/>
            <p:cNvCxnSpPr/>
            <p:nvPr/>
          </p:nvCxnSpPr>
          <p:spPr bwMode="auto">
            <a:xfrm flipH="1">
              <a:off x="7082755" y="3716644"/>
              <a:ext cx="0" cy="3604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uppo 85"/>
          <p:cNvGrpSpPr>
            <a:grpSpLocks/>
          </p:cNvGrpSpPr>
          <p:nvPr/>
        </p:nvGrpSpPr>
        <p:grpSpPr bwMode="auto">
          <a:xfrm>
            <a:off x="6156325" y="-100013"/>
            <a:ext cx="1368425" cy="1081088"/>
            <a:chOff x="6228184" y="-21766"/>
            <a:chExt cx="1190228" cy="858478"/>
          </a:xfrm>
        </p:grpSpPr>
        <p:pic>
          <p:nvPicPr>
            <p:cNvPr id="56371" name="Picture 3"/>
            <p:cNvPicPr>
              <a:picLocks noChangeAspect="1" noChangeArrowheads="1"/>
            </p:cNvPicPr>
            <p:nvPr/>
          </p:nvPicPr>
          <p:blipFill>
            <a:blip r:embed="rId3" cstate="print"/>
            <a:srcRect/>
            <a:stretch>
              <a:fillRect/>
            </a:stretch>
          </p:blipFill>
          <p:spPr bwMode="auto">
            <a:xfrm>
              <a:off x="6228184" y="-21766"/>
              <a:ext cx="936104" cy="720081"/>
            </a:xfrm>
            <a:prstGeom prst="rect">
              <a:avLst/>
            </a:prstGeom>
            <a:noFill/>
            <a:ln w="9525">
              <a:noFill/>
              <a:miter lim="800000"/>
              <a:headEnd/>
              <a:tailEnd/>
            </a:ln>
          </p:spPr>
        </p:pic>
        <p:sp>
          <p:nvSpPr>
            <p:cNvPr id="85" name="Rettangolo arrotondato 84"/>
            <p:cNvSpPr/>
            <p:nvPr/>
          </p:nvSpPr>
          <p:spPr>
            <a:xfrm>
              <a:off x="7129830" y="-335"/>
              <a:ext cx="288582" cy="8370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dirty="0">
                <a:solidFill>
                  <a:prstClr val="white"/>
                </a:solidFill>
              </a:endParaRPr>
            </a:p>
          </p:txBody>
        </p:sp>
      </p:grpSp>
      <p:grpSp>
        <p:nvGrpSpPr>
          <p:cNvPr id="4" name="Gruppo 45"/>
          <p:cNvGrpSpPr>
            <a:grpSpLocks/>
          </p:cNvGrpSpPr>
          <p:nvPr/>
        </p:nvGrpSpPr>
        <p:grpSpPr bwMode="auto">
          <a:xfrm>
            <a:off x="231775" y="115888"/>
            <a:ext cx="8751889" cy="5272736"/>
            <a:chOff x="231775" y="115888"/>
            <a:chExt cx="8751889" cy="5273293"/>
          </a:xfrm>
          <a:solidFill>
            <a:schemeClr val="tx1">
              <a:lumMod val="50000"/>
              <a:lumOff val="50000"/>
            </a:schemeClr>
          </a:solidFill>
        </p:grpSpPr>
        <p:sp>
          <p:nvSpPr>
            <p:cNvPr id="56333" name="Text Box 4"/>
            <p:cNvSpPr txBox="1">
              <a:spLocks noChangeArrowheads="1"/>
            </p:cNvSpPr>
            <p:nvPr/>
          </p:nvSpPr>
          <p:spPr bwMode="auto">
            <a:xfrm>
              <a:off x="774700" y="1095375"/>
              <a:ext cx="3365500" cy="369371"/>
            </a:xfrm>
            <a:prstGeom prst="rect">
              <a:avLst/>
            </a:prstGeom>
            <a:grpFill/>
            <a:ln w="25400">
              <a:solidFill>
                <a:schemeClr val="accent2"/>
              </a:solidFill>
              <a:miter lim="800000"/>
              <a:headEnd/>
              <a:tailEnd/>
            </a:ln>
          </p:spPr>
          <p:txBody>
            <a:bodyPr>
              <a:spAutoFit/>
            </a:bodyPr>
            <a:lstStyle/>
            <a:p>
              <a:pPr algn="ctr" fontAlgn="base">
                <a:spcBef>
                  <a:spcPct val="50000"/>
                </a:spcBef>
                <a:spcAft>
                  <a:spcPct val="0"/>
                </a:spcAft>
              </a:pPr>
              <a:r>
                <a:rPr lang="it-IT" dirty="0" err="1" smtClean="0">
                  <a:solidFill>
                    <a:prstClr val="black"/>
                  </a:solidFill>
                  <a:latin typeface="Arial" charset="0"/>
                  <a:cs typeface="Arial" charset="0"/>
                </a:rPr>
                <a:t>Phonemic</a:t>
              </a:r>
              <a:r>
                <a:rPr lang="it-IT" dirty="0" smtClean="0">
                  <a:solidFill>
                    <a:prstClr val="black"/>
                  </a:solidFill>
                  <a:latin typeface="Arial" charset="0"/>
                  <a:cs typeface="Arial" charset="0"/>
                </a:rPr>
                <a:t> </a:t>
              </a:r>
              <a:r>
                <a:rPr lang="it-IT" dirty="0" err="1" smtClean="0">
                  <a:solidFill>
                    <a:prstClr val="black"/>
                  </a:solidFill>
                  <a:latin typeface="Arial" charset="0"/>
                  <a:cs typeface="Arial" charset="0"/>
                </a:rPr>
                <a:t>analysis</a:t>
              </a:r>
              <a:endParaRPr lang="it-IT" dirty="0">
                <a:solidFill>
                  <a:prstClr val="black"/>
                </a:solidFill>
                <a:latin typeface="Arial" charset="0"/>
                <a:cs typeface="Arial" charset="0"/>
              </a:endParaRPr>
            </a:p>
          </p:txBody>
        </p:sp>
        <p:sp>
          <p:nvSpPr>
            <p:cNvPr id="56334" name="Text Box 5"/>
            <p:cNvSpPr txBox="1">
              <a:spLocks noChangeArrowheads="1"/>
            </p:cNvSpPr>
            <p:nvPr/>
          </p:nvSpPr>
          <p:spPr bwMode="auto">
            <a:xfrm>
              <a:off x="5119688" y="1052513"/>
              <a:ext cx="3200400" cy="369371"/>
            </a:xfrm>
            <a:prstGeom prst="rect">
              <a:avLst/>
            </a:prstGeom>
            <a:grpFill/>
            <a:ln w="25400">
              <a:solidFill>
                <a:srgbClr val="FF0000"/>
              </a:solidFill>
              <a:miter lim="800000"/>
              <a:headEnd/>
              <a:tailEnd/>
            </a:ln>
          </p:spPr>
          <p:txBody>
            <a:bodyPr>
              <a:spAutoFit/>
            </a:bodyPr>
            <a:lstStyle/>
            <a:p>
              <a:pPr algn="ctr" fontAlgn="base">
                <a:spcBef>
                  <a:spcPct val="50000"/>
                </a:spcBef>
                <a:spcAft>
                  <a:spcPct val="0"/>
                </a:spcAft>
              </a:pPr>
              <a:r>
                <a:rPr lang="it-IT" dirty="0" err="1" smtClean="0">
                  <a:solidFill>
                    <a:prstClr val="black"/>
                  </a:solidFill>
                  <a:latin typeface="Arial" charset="0"/>
                  <a:cs typeface="Arial" charset="0"/>
                </a:rPr>
                <a:t>Graphemic</a:t>
              </a:r>
              <a:r>
                <a:rPr lang="it-IT" dirty="0" smtClean="0">
                  <a:solidFill>
                    <a:prstClr val="black"/>
                  </a:solidFill>
                  <a:latin typeface="Arial" charset="0"/>
                  <a:cs typeface="Arial" charset="0"/>
                </a:rPr>
                <a:t> </a:t>
              </a:r>
              <a:r>
                <a:rPr lang="it-IT" dirty="0" err="1" smtClean="0">
                  <a:solidFill>
                    <a:prstClr val="black"/>
                  </a:solidFill>
                  <a:latin typeface="Arial" charset="0"/>
                  <a:cs typeface="Arial" charset="0"/>
                </a:rPr>
                <a:t>analysis</a:t>
              </a:r>
              <a:endParaRPr lang="it-IT" dirty="0">
                <a:solidFill>
                  <a:prstClr val="black"/>
                </a:solidFill>
                <a:latin typeface="Arial" charset="0"/>
                <a:cs typeface="Arial" charset="0"/>
              </a:endParaRPr>
            </a:p>
          </p:txBody>
        </p:sp>
        <p:sp>
          <p:nvSpPr>
            <p:cNvPr id="6152" name="Text Box 8"/>
            <p:cNvSpPr txBox="1">
              <a:spLocks noChangeArrowheads="1"/>
            </p:cNvSpPr>
            <p:nvPr/>
          </p:nvSpPr>
          <p:spPr bwMode="auto">
            <a:xfrm>
              <a:off x="3146425" y="3008619"/>
              <a:ext cx="2520950" cy="369371"/>
            </a:xfrm>
            <a:prstGeom prst="rect">
              <a:avLst/>
            </a:prstGeom>
            <a:grpFill/>
            <a:ln w="25400">
              <a:solidFill>
                <a:srgbClr val="008000"/>
              </a:solidFill>
              <a:miter lim="800000"/>
              <a:headEnd/>
              <a:tailEnd/>
            </a:ln>
            <a:effectLst/>
          </p:spPr>
          <p:txBody>
            <a:bodyPr>
              <a:spAutoFit/>
            </a:bodyPr>
            <a:lstStyle/>
            <a:p>
              <a:pPr algn="ctr" fontAlgn="base">
                <a:spcBef>
                  <a:spcPct val="50000"/>
                </a:spcBef>
                <a:spcAft>
                  <a:spcPct val="0"/>
                </a:spcAft>
                <a:defRPr/>
              </a:pPr>
              <a:r>
                <a:rPr lang="it-IT" dirty="0" err="1" smtClean="0">
                  <a:solidFill>
                    <a:srgbClr val="FF3300"/>
                  </a:solidFill>
                  <a:effectLst>
                    <a:outerShdw blurRad="38100" dist="38100" dir="2700000" algn="tl">
                      <a:srgbClr val="C0C0C0"/>
                    </a:outerShdw>
                  </a:effectLst>
                  <a:latin typeface="Arial" charset="0"/>
                </a:rPr>
                <a:t>Semantic</a:t>
              </a:r>
              <a:r>
                <a:rPr lang="it-IT" dirty="0" smtClean="0">
                  <a:solidFill>
                    <a:srgbClr val="FF3300"/>
                  </a:solidFill>
                  <a:effectLst>
                    <a:outerShdw blurRad="38100" dist="38100" dir="2700000" algn="tl">
                      <a:srgbClr val="C0C0C0"/>
                    </a:outerShdw>
                  </a:effectLst>
                  <a:latin typeface="Arial" charset="0"/>
                </a:rPr>
                <a:t> </a:t>
              </a:r>
              <a:r>
                <a:rPr lang="it-IT" dirty="0" err="1" smtClean="0">
                  <a:solidFill>
                    <a:srgbClr val="FF3300"/>
                  </a:solidFill>
                  <a:effectLst>
                    <a:outerShdw blurRad="38100" dist="38100" dir="2700000" algn="tl">
                      <a:srgbClr val="C0C0C0"/>
                    </a:outerShdw>
                  </a:effectLst>
                  <a:latin typeface="Arial" charset="0"/>
                </a:rPr>
                <a:t>memory</a:t>
              </a:r>
              <a:endParaRPr lang="it-IT" dirty="0">
                <a:solidFill>
                  <a:srgbClr val="FF3300"/>
                </a:solidFill>
                <a:effectLst>
                  <a:outerShdw blurRad="38100" dist="38100" dir="2700000" algn="tl">
                    <a:srgbClr val="C0C0C0"/>
                  </a:outerShdw>
                </a:effectLst>
                <a:latin typeface="Arial" charset="0"/>
              </a:endParaRPr>
            </a:p>
          </p:txBody>
        </p:sp>
        <p:sp>
          <p:nvSpPr>
            <p:cNvPr id="56336" name="Text Box 9"/>
            <p:cNvSpPr txBox="1">
              <a:spLocks noChangeArrowheads="1"/>
            </p:cNvSpPr>
            <p:nvPr/>
          </p:nvSpPr>
          <p:spPr bwMode="auto">
            <a:xfrm>
              <a:off x="395288" y="4068763"/>
              <a:ext cx="3962400" cy="400152"/>
            </a:xfrm>
            <a:prstGeom prst="rect">
              <a:avLst/>
            </a:prstGeom>
            <a:grpFill/>
            <a:ln w="25400">
              <a:solidFill>
                <a:schemeClr val="accent2"/>
              </a:solidFill>
              <a:miter lim="800000"/>
              <a:headEnd/>
              <a:tailEnd/>
            </a:ln>
          </p:spPr>
          <p:txBody>
            <a:bodyPr>
              <a:spAutoFit/>
            </a:bodyPr>
            <a:lstStyle/>
            <a:p>
              <a:pPr algn="ctr" fontAlgn="base">
                <a:spcBef>
                  <a:spcPct val="50000"/>
                </a:spcBef>
                <a:spcAft>
                  <a:spcPct val="0"/>
                </a:spcAft>
              </a:pPr>
              <a:r>
                <a:rPr lang="it-IT" sz="2000" dirty="0" err="1" smtClean="0">
                  <a:solidFill>
                    <a:prstClr val="black"/>
                  </a:solidFill>
                  <a:latin typeface="Arial" charset="0"/>
                  <a:cs typeface="Arial" charset="0"/>
                </a:rPr>
                <a:t>Phonological</a:t>
              </a:r>
              <a:r>
                <a:rPr lang="it-IT" sz="2000" dirty="0" smtClean="0">
                  <a:solidFill>
                    <a:prstClr val="black"/>
                  </a:solidFill>
                  <a:latin typeface="Arial" charset="0"/>
                  <a:cs typeface="Arial" charset="0"/>
                </a:rPr>
                <a:t> output </a:t>
              </a:r>
              <a:r>
                <a:rPr lang="it-IT" sz="2000" dirty="0" err="1" smtClean="0">
                  <a:solidFill>
                    <a:prstClr val="black"/>
                  </a:solidFill>
                  <a:latin typeface="Arial" charset="0"/>
                  <a:cs typeface="Arial" charset="0"/>
                </a:rPr>
                <a:t>lexicon</a:t>
              </a:r>
              <a:endParaRPr lang="it-IT" sz="2000" dirty="0">
                <a:solidFill>
                  <a:prstClr val="black"/>
                </a:solidFill>
                <a:latin typeface="Arial" charset="0"/>
                <a:cs typeface="Arial" charset="0"/>
              </a:endParaRPr>
            </a:p>
          </p:txBody>
        </p:sp>
        <p:sp>
          <p:nvSpPr>
            <p:cNvPr id="56337" name="Text Box 10"/>
            <p:cNvSpPr txBox="1">
              <a:spLocks noChangeArrowheads="1"/>
            </p:cNvSpPr>
            <p:nvPr/>
          </p:nvSpPr>
          <p:spPr bwMode="auto">
            <a:xfrm>
              <a:off x="4814888" y="4068763"/>
              <a:ext cx="3962400" cy="369371"/>
            </a:xfrm>
            <a:prstGeom prst="rect">
              <a:avLst/>
            </a:prstGeom>
            <a:grpFill/>
            <a:ln w="25400">
              <a:solidFill>
                <a:srgbClr val="FF0000"/>
              </a:solidFill>
              <a:miter lim="800000"/>
              <a:headEnd/>
              <a:tailEnd/>
            </a:ln>
          </p:spPr>
          <p:txBody>
            <a:bodyPr>
              <a:spAutoFit/>
            </a:bodyPr>
            <a:lstStyle/>
            <a:p>
              <a:pPr algn="ctr" fontAlgn="base">
                <a:spcBef>
                  <a:spcPct val="50000"/>
                </a:spcBef>
                <a:spcAft>
                  <a:spcPct val="0"/>
                </a:spcAft>
              </a:pPr>
              <a:r>
                <a:rPr lang="it-IT" dirty="0" err="1" smtClean="0">
                  <a:solidFill>
                    <a:prstClr val="black"/>
                  </a:solidFill>
                  <a:latin typeface="Arial" charset="0"/>
                  <a:cs typeface="Arial" charset="0"/>
                </a:rPr>
                <a:t>Orthographic</a:t>
              </a:r>
              <a:r>
                <a:rPr lang="it-IT" dirty="0" smtClean="0">
                  <a:solidFill>
                    <a:prstClr val="black"/>
                  </a:solidFill>
                  <a:latin typeface="Arial" charset="0"/>
                  <a:cs typeface="Arial" charset="0"/>
                </a:rPr>
                <a:t> output </a:t>
              </a:r>
              <a:r>
                <a:rPr lang="it-IT" dirty="0" err="1" smtClean="0">
                  <a:solidFill>
                    <a:prstClr val="black"/>
                  </a:solidFill>
                  <a:latin typeface="Arial" charset="0"/>
                  <a:cs typeface="Arial" charset="0"/>
                </a:rPr>
                <a:t>lexicon</a:t>
              </a:r>
              <a:endParaRPr lang="it-IT" dirty="0">
                <a:solidFill>
                  <a:prstClr val="black"/>
                </a:solidFill>
                <a:latin typeface="Arial" charset="0"/>
                <a:cs typeface="Arial" charset="0"/>
              </a:endParaRPr>
            </a:p>
          </p:txBody>
        </p:sp>
        <p:sp>
          <p:nvSpPr>
            <p:cNvPr id="56340" name="Line 15"/>
            <p:cNvSpPr>
              <a:spLocks noChangeShapeType="1"/>
            </p:cNvSpPr>
            <p:nvPr/>
          </p:nvSpPr>
          <p:spPr bwMode="auto">
            <a:xfrm>
              <a:off x="2339975" y="1557338"/>
              <a:ext cx="0" cy="373062"/>
            </a:xfrm>
            <a:prstGeom prst="line">
              <a:avLst/>
            </a:prstGeom>
            <a:grpFill/>
            <a:ln w="63500">
              <a:solidFill>
                <a:srgbClr val="993366"/>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41" name="Line 16"/>
            <p:cNvSpPr>
              <a:spLocks noChangeShapeType="1"/>
            </p:cNvSpPr>
            <p:nvPr/>
          </p:nvSpPr>
          <p:spPr bwMode="auto">
            <a:xfrm flipH="1">
              <a:off x="6719888" y="1521713"/>
              <a:ext cx="0" cy="373062"/>
            </a:xfrm>
            <a:prstGeom prst="line">
              <a:avLst/>
            </a:prstGeom>
            <a:grpFill/>
            <a:ln w="63500">
              <a:solidFill>
                <a:srgbClr val="993366"/>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42" name="Line 17"/>
            <p:cNvSpPr>
              <a:spLocks noChangeShapeType="1"/>
            </p:cNvSpPr>
            <p:nvPr/>
          </p:nvSpPr>
          <p:spPr bwMode="auto">
            <a:xfrm>
              <a:off x="1385888" y="2452688"/>
              <a:ext cx="0" cy="1584325"/>
            </a:xfrm>
            <a:prstGeom prst="line">
              <a:avLst/>
            </a:prstGeom>
            <a:grpFill/>
            <a:ln w="63500">
              <a:solidFill>
                <a:srgbClr val="993366"/>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43" name="Line 18"/>
            <p:cNvSpPr>
              <a:spLocks noChangeShapeType="1"/>
            </p:cNvSpPr>
            <p:nvPr/>
          </p:nvSpPr>
          <p:spPr bwMode="auto">
            <a:xfrm>
              <a:off x="7786688" y="2452688"/>
              <a:ext cx="0" cy="1584325"/>
            </a:xfrm>
            <a:prstGeom prst="line">
              <a:avLst/>
            </a:prstGeom>
            <a:grpFill/>
            <a:ln w="63500">
              <a:solidFill>
                <a:srgbClr val="993366"/>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44" name="Line 19"/>
            <p:cNvSpPr>
              <a:spLocks noChangeShapeType="1"/>
            </p:cNvSpPr>
            <p:nvPr/>
          </p:nvSpPr>
          <p:spPr bwMode="auto">
            <a:xfrm flipH="1">
              <a:off x="2352738" y="4581525"/>
              <a:ext cx="0" cy="395288"/>
            </a:xfrm>
            <a:prstGeom prst="line">
              <a:avLst/>
            </a:prstGeom>
            <a:grp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45" name="Line 20"/>
            <p:cNvSpPr>
              <a:spLocks noChangeShapeType="1"/>
            </p:cNvSpPr>
            <p:nvPr/>
          </p:nvSpPr>
          <p:spPr bwMode="auto">
            <a:xfrm flipH="1">
              <a:off x="6872288" y="4581525"/>
              <a:ext cx="3175" cy="392113"/>
            </a:xfrm>
            <a:prstGeom prst="line">
              <a:avLst/>
            </a:prstGeom>
            <a:grp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48" name="Line 23"/>
            <p:cNvSpPr>
              <a:spLocks noChangeShapeType="1"/>
            </p:cNvSpPr>
            <p:nvPr/>
          </p:nvSpPr>
          <p:spPr bwMode="auto">
            <a:xfrm flipH="1">
              <a:off x="3492500" y="2420938"/>
              <a:ext cx="0" cy="576262"/>
            </a:xfrm>
            <a:prstGeom prst="line">
              <a:avLst/>
            </a:prstGeom>
            <a:grp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49" name="Line 24"/>
            <p:cNvSpPr>
              <a:spLocks noChangeShapeType="1"/>
            </p:cNvSpPr>
            <p:nvPr/>
          </p:nvSpPr>
          <p:spPr bwMode="auto">
            <a:xfrm>
              <a:off x="5348288" y="2420938"/>
              <a:ext cx="0" cy="576262"/>
            </a:xfrm>
            <a:prstGeom prst="line">
              <a:avLst/>
            </a:prstGeom>
            <a:grp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pic>
          <p:nvPicPr>
            <p:cNvPr id="56350" name="Picture 7"/>
            <p:cNvPicPr>
              <a:picLocks noChangeAspect="1" noChangeArrowheads="1"/>
            </p:cNvPicPr>
            <p:nvPr/>
          </p:nvPicPr>
          <p:blipFill>
            <a:blip r:embed="rId4" cstate="print"/>
            <a:srcRect/>
            <a:stretch>
              <a:fillRect/>
            </a:stretch>
          </p:blipFill>
          <p:spPr bwMode="auto">
            <a:xfrm>
              <a:off x="1924075" y="115888"/>
              <a:ext cx="790575" cy="720725"/>
            </a:xfrm>
            <a:prstGeom prst="rect">
              <a:avLst/>
            </a:prstGeom>
            <a:grpFill/>
            <a:ln w="9525">
              <a:noFill/>
              <a:miter lim="800000"/>
              <a:headEnd/>
              <a:tailEnd/>
            </a:ln>
          </p:spPr>
        </p:pic>
        <p:grpSp>
          <p:nvGrpSpPr>
            <p:cNvPr id="5" name="Gruppo 49"/>
            <p:cNvGrpSpPr>
              <a:grpSpLocks/>
            </p:cNvGrpSpPr>
            <p:nvPr/>
          </p:nvGrpSpPr>
          <p:grpSpPr bwMode="auto">
            <a:xfrm flipH="1">
              <a:off x="2468563" y="2349500"/>
              <a:ext cx="4264025" cy="1727200"/>
              <a:chOff x="2267744" y="2492896"/>
              <a:chExt cx="4536504" cy="1751434"/>
            </a:xfrm>
            <a:grpFill/>
          </p:grpSpPr>
          <p:cxnSp>
            <p:nvCxnSpPr>
              <p:cNvPr id="51" name="Connettore 4 50"/>
              <p:cNvCxnSpPr/>
              <p:nvPr/>
            </p:nvCxnSpPr>
            <p:spPr>
              <a:xfrm>
                <a:off x="2267744" y="2493135"/>
                <a:ext cx="4536504" cy="1223557"/>
              </a:xfrm>
              <a:prstGeom prst="bentConnector3">
                <a:avLst>
                  <a:gd name="adj1" fmla="val -182"/>
                </a:avLst>
              </a:prstGeom>
              <a:grpFill/>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Connettore 2 51"/>
              <p:cNvCxnSpPr/>
              <p:nvPr/>
            </p:nvCxnSpPr>
            <p:spPr>
              <a:xfrm>
                <a:off x="6777225" y="3726352"/>
                <a:ext cx="0" cy="518402"/>
              </a:xfrm>
              <a:prstGeom prst="straightConnector1">
                <a:avLst/>
              </a:prstGeom>
              <a:grpFill/>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56354" name="Text Box 7"/>
            <p:cNvSpPr txBox="1">
              <a:spLocks noChangeArrowheads="1"/>
            </p:cNvSpPr>
            <p:nvPr/>
          </p:nvSpPr>
          <p:spPr bwMode="auto">
            <a:xfrm>
              <a:off x="4814888" y="1930400"/>
              <a:ext cx="3962400" cy="369371"/>
            </a:xfrm>
            <a:prstGeom prst="rect">
              <a:avLst/>
            </a:prstGeom>
            <a:grpFill/>
            <a:ln w="25400">
              <a:solidFill>
                <a:srgbClr val="FF0000"/>
              </a:solidFill>
              <a:miter lim="800000"/>
              <a:headEnd/>
              <a:tailEnd/>
            </a:ln>
          </p:spPr>
          <p:txBody>
            <a:bodyPr>
              <a:spAutoFit/>
            </a:bodyPr>
            <a:lstStyle/>
            <a:p>
              <a:pPr algn="ctr" fontAlgn="base">
                <a:spcBef>
                  <a:spcPct val="50000"/>
                </a:spcBef>
                <a:spcAft>
                  <a:spcPct val="0"/>
                </a:spcAft>
              </a:pPr>
              <a:r>
                <a:rPr lang="it-IT" dirty="0" err="1" smtClean="0">
                  <a:solidFill>
                    <a:prstClr val="black"/>
                  </a:solidFill>
                  <a:latin typeface="Arial" charset="0"/>
                  <a:cs typeface="Arial" charset="0"/>
                </a:rPr>
                <a:t>Orthographic</a:t>
              </a:r>
              <a:r>
                <a:rPr lang="it-IT" dirty="0" smtClean="0">
                  <a:solidFill>
                    <a:prstClr val="black"/>
                  </a:solidFill>
                  <a:latin typeface="Arial" charset="0"/>
                  <a:cs typeface="Arial" charset="0"/>
                </a:rPr>
                <a:t> input </a:t>
              </a:r>
              <a:r>
                <a:rPr lang="it-IT" dirty="0" err="1" smtClean="0">
                  <a:solidFill>
                    <a:prstClr val="black"/>
                  </a:solidFill>
                  <a:latin typeface="Arial" charset="0"/>
                  <a:cs typeface="Arial" charset="0"/>
                </a:rPr>
                <a:t>lexicon</a:t>
              </a:r>
              <a:endParaRPr lang="it-IT" dirty="0">
                <a:solidFill>
                  <a:prstClr val="black"/>
                </a:solidFill>
                <a:latin typeface="Arial" charset="0"/>
                <a:cs typeface="Arial" charset="0"/>
              </a:endParaRPr>
            </a:p>
          </p:txBody>
        </p:sp>
        <p:sp>
          <p:nvSpPr>
            <p:cNvPr id="56355" name="Text Box 6"/>
            <p:cNvSpPr txBox="1">
              <a:spLocks noChangeArrowheads="1"/>
            </p:cNvSpPr>
            <p:nvPr/>
          </p:nvSpPr>
          <p:spPr bwMode="auto">
            <a:xfrm>
              <a:off x="395288" y="1930400"/>
              <a:ext cx="3962400" cy="369371"/>
            </a:xfrm>
            <a:prstGeom prst="rect">
              <a:avLst/>
            </a:prstGeom>
            <a:grpFill/>
            <a:ln w="25400">
              <a:solidFill>
                <a:schemeClr val="accent2"/>
              </a:solidFill>
              <a:miter lim="800000"/>
              <a:headEnd/>
              <a:tailEnd/>
            </a:ln>
          </p:spPr>
          <p:txBody>
            <a:bodyPr>
              <a:spAutoFit/>
            </a:bodyPr>
            <a:lstStyle/>
            <a:p>
              <a:pPr algn="ctr" fontAlgn="base">
                <a:spcBef>
                  <a:spcPct val="50000"/>
                </a:spcBef>
                <a:spcAft>
                  <a:spcPct val="0"/>
                </a:spcAft>
              </a:pPr>
              <a:r>
                <a:rPr lang="it-IT" dirty="0" err="1" smtClean="0">
                  <a:solidFill>
                    <a:prstClr val="black"/>
                  </a:solidFill>
                  <a:latin typeface="Arial" charset="0"/>
                  <a:cs typeface="Arial" charset="0"/>
                </a:rPr>
                <a:t>Phonological</a:t>
              </a:r>
              <a:r>
                <a:rPr lang="it-IT" dirty="0" smtClean="0">
                  <a:solidFill>
                    <a:prstClr val="black"/>
                  </a:solidFill>
                  <a:latin typeface="Arial" charset="0"/>
                  <a:cs typeface="Arial" charset="0"/>
                </a:rPr>
                <a:t> input </a:t>
              </a:r>
              <a:r>
                <a:rPr lang="it-IT" dirty="0" err="1" smtClean="0">
                  <a:solidFill>
                    <a:prstClr val="black"/>
                  </a:solidFill>
                  <a:latin typeface="Arial" charset="0"/>
                  <a:cs typeface="Arial" charset="0"/>
                </a:rPr>
                <a:t>lexicon</a:t>
              </a:r>
              <a:endParaRPr lang="it-IT" dirty="0">
                <a:solidFill>
                  <a:prstClr val="black"/>
                </a:solidFill>
                <a:latin typeface="Arial" charset="0"/>
                <a:cs typeface="Arial" charset="0"/>
              </a:endParaRPr>
            </a:p>
          </p:txBody>
        </p:sp>
        <p:sp>
          <p:nvSpPr>
            <p:cNvPr id="56356" name="Line 25"/>
            <p:cNvSpPr>
              <a:spLocks noChangeShapeType="1"/>
            </p:cNvSpPr>
            <p:nvPr/>
          </p:nvSpPr>
          <p:spPr bwMode="auto">
            <a:xfrm flipH="1">
              <a:off x="3492500" y="3429000"/>
              <a:ext cx="0" cy="622300"/>
            </a:xfrm>
            <a:prstGeom prst="line">
              <a:avLst/>
            </a:prstGeom>
            <a:grp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57" name="Line 26"/>
            <p:cNvSpPr>
              <a:spLocks noChangeShapeType="1"/>
            </p:cNvSpPr>
            <p:nvPr/>
          </p:nvSpPr>
          <p:spPr bwMode="auto">
            <a:xfrm>
              <a:off x="5348288" y="3429000"/>
              <a:ext cx="0" cy="622300"/>
            </a:xfrm>
            <a:prstGeom prst="line">
              <a:avLst/>
            </a:prstGeom>
            <a:grp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grpSp>
          <p:nvGrpSpPr>
            <p:cNvPr id="6" name="Gruppo 74"/>
            <p:cNvGrpSpPr>
              <a:grpSpLocks/>
            </p:cNvGrpSpPr>
            <p:nvPr/>
          </p:nvGrpSpPr>
          <p:grpSpPr bwMode="auto">
            <a:xfrm>
              <a:off x="231775" y="1268413"/>
              <a:ext cx="830263" cy="3965575"/>
              <a:chOff x="232470" y="1268760"/>
              <a:chExt cx="829816" cy="3964473"/>
            </a:xfrm>
            <a:grpFill/>
          </p:grpSpPr>
          <p:cxnSp>
            <p:nvCxnSpPr>
              <p:cNvPr id="68" name="Connettore 1 67"/>
              <p:cNvCxnSpPr/>
              <p:nvPr/>
            </p:nvCxnSpPr>
            <p:spPr>
              <a:xfrm>
                <a:off x="251510" y="1268882"/>
                <a:ext cx="0" cy="3960130"/>
              </a:xfrm>
              <a:prstGeom prst="line">
                <a:avLst/>
              </a:prstGeom>
              <a:grpFill/>
              <a:ln w="57150"/>
            </p:spPr>
            <p:style>
              <a:lnRef idx="1">
                <a:schemeClr val="accent1"/>
              </a:lnRef>
              <a:fillRef idx="0">
                <a:schemeClr val="accent1"/>
              </a:fillRef>
              <a:effectRef idx="0">
                <a:schemeClr val="accent1"/>
              </a:effectRef>
              <a:fontRef idx="minor">
                <a:schemeClr val="tx1"/>
              </a:fontRef>
            </p:style>
          </p:cxnSp>
          <p:cxnSp>
            <p:nvCxnSpPr>
              <p:cNvPr id="72" name="Connettore 2 71"/>
              <p:cNvCxnSpPr/>
              <p:nvPr/>
            </p:nvCxnSpPr>
            <p:spPr>
              <a:xfrm flipV="1">
                <a:off x="251510" y="1297452"/>
                <a:ext cx="523593" cy="0"/>
              </a:xfrm>
              <a:prstGeom prst="straightConnector1">
                <a:avLst/>
              </a:prstGeom>
              <a:grpFill/>
              <a:ln w="57150">
                <a:tailEnd type="arrow"/>
              </a:ln>
            </p:spPr>
            <p:style>
              <a:lnRef idx="1">
                <a:schemeClr val="accent1"/>
              </a:lnRef>
              <a:fillRef idx="0">
                <a:schemeClr val="accent1"/>
              </a:fillRef>
              <a:effectRef idx="0">
                <a:schemeClr val="accent1"/>
              </a:effectRef>
              <a:fontRef idx="minor">
                <a:schemeClr val="tx1"/>
              </a:fontRef>
            </p:style>
          </p:cxnSp>
          <p:cxnSp>
            <p:nvCxnSpPr>
              <p:cNvPr id="74" name="Connettore 2 73"/>
              <p:cNvCxnSpPr/>
              <p:nvPr/>
            </p:nvCxnSpPr>
            <p:spPr>
              <a:xfrm>
                <a:off x="232470" y="5229012"/>
                <a:ext cx="829816" cy="4762"/>
              </a:xfrm>
              <a:prstGeom prst="straightConnector1">
                <a:avLst/>
              </a:prstGeom>
              <a:grpFill/>
              <a:ln w="57150">
                <a:tailEnd type="arrow"/>
              </a:ln>
            </p:spPr>
            <p:style>
              <a:lnRef idx="1">
                <a:schemeClr val="accent1"/>
              </a:lnRef>
              <a:fillRef idx="0">
                <a:schemeClr val="accent1"/>
              </a:fillRef>
              <a:effectRef idx="0">
                <a:schemeClr val="accent1"/>
              </a:effectRef>
              <a:fontRef idx="minor">
                <a:schemeClr val="tx1"/>
              </a:fontRef>
            </p:style>
          </p:cxnSp>
        </p:grpSp>
        <p:sp>
          <p:nvSpPr>
            <p:cNvPr id="56359" name="Line 15"/>
            <p:cNvSpPr>
              <a:spLocks noChangeShapeType="1"/>
            </p:cNvSpPr>
            <p:nvPr/>
          </p:nvSpPr>
          <p:spPr bwMode="auto">
            <a:xfrm>
              <a:off x="2344675" y="836613"/>
              <a:ext cx="0" cy="252000"/>
            </a:xfrm>
            <a:prstGeom prst="line">
              <a:avLst/>
            </a:prstGeom>
            <a:grpFill/>
            <a:ln w="63500">
              <a:solidFill>
                <a:srgbClr val="993366"/>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60" name="Line 15"/>
            <p:cNvSpPr>
              <a:spLocks noChangeShapeType="1"/>
            </p:cNvSpPr>
            <p:nvPr/>
          </p:nvSpPr>
          <p:spPr bwMode="auto">
            <a:xfrm>
              <a:off x="6723063" y="765175"/>
              <a:ext cx="0" cy="287338"/>
            </a:xfrm>
            <a:prstGeom prst="line">
              <a:avLst/>
            </a:prstGeom>
            <a:grpFill/>
            <a:ln w="63500">
              <a:solidFill>
                <a:srgbClr val="993366"/>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grpSp>
          <p:nvGrpSpPr>
            <p:cNvPr id="7" name="Gruppo 91"/>
            <p:cNvGrpSpPr>
              <a:grpSpLocks/>
            </p:cNvGrpSpPr>
            <p:nvPr/>
          </p:nvGrpSpPr>
          <p:grpSpPr bwMode="auto">
            <a:xfrm>
              <a:off x="8167688" y="1237199"/>
              <a:ext cx="815976" cy="4151981"/>
              <a:chOff x="8167936" y="1237554"/>
              <a:chExt cx="815603" cy="4150829"/>
            </a:xfrm>
            <a:grpFill/>
          </p:grpSpPr>
          <p:cxnSp>
            <p:nvCxnSpPr>
              <p:cNvPr id="79" name="Connettore 1 78"/>
              <p:cNvCxnSpPr/>
              <p:nvPr/>
            </p:nvCxnSpPr>
            <p:spPr>
              <a:xfrm flipH="1">
                <a:off x="8954976" y="1268881"/>
                <a:ext cx="0" cy="3960131"/>
              </a:xfrm>
              <a:prstGeom prst="line">
                <a:avLst/>
              </a:prstGeom>
              <a:grpFill/>
              <a:ln w="57150"/>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flipH="1">
                <a:off x="8167936" y="5219488"/>
                <a:ext cx="815603" cy="168895"/>
              </a:xfrm>
              <a:prstGeom prst="straightConnector1">
                <a:avLst/>
              </a:prstGeom>
              <a:grpFill/>
              <a:ln w="57150">
                <a:tailEnd type="arrow"/>
              </a:ln>
            </p:spPr>
            <p:style>
              <a:lnRef idx="1">
                <a:schemeClr val="accent1"/>
              </a:lnRef>
              <a:fillRef idx="0">
                <a:schemeClr val="accent1"/>
              </a:fillRef>
              <a:effectRef idx="0">
                <a:schemeClr val="accent1"/>
              </a:effectRef>
              <a:fontRef idx="minor">
                <a:schemeClr val="tx1"/>
              </a:fontRef>
            </p:style>
          </p:cxnSp>
          <p:cxnSp>
            <p:nvCxnSpPr>
              <p:cNvPr id="90" name="Connettore 1 89"/>
              <p:cNvCxnSpPr>
                <a:stCxn id="56334" idx="3"/>
              </p:cNvCxnSpPr>
              <p:nvPr/>
            </p:nvCxnSpPr>
            <p:spPr>
              <a:xfrm>
                <a:off x="8320266" y="1237554"/>
                <a:ext cx="644230" cy="31329"/>
              </a:xfrm>
              <a:prstGeom prst="line">
                <a:avLst/>
              </a:prstGeom>
              <a:grpFill/>
              <a:ln w="57150"/>
            </p:spPr>
            <p:style>
              <a:lnRef idx="1">
                <a:schemeClr val="accent1"/>
              </a:lnRef>
              <a:fillRef idx="0">
                <a:schemeClr val="accent1"/>
              </a:fillRef>
              <a:effectRef idx="0">
                <a:schemeClr val="accent1"/>
              </a:effectRef>
              <a:fontRef idx="minor">
                <a:schemeClr val="tx1"/>
              </a:fontRef>
            </p:style>
          </p:cxnSp>
        </p:grpSp>
        <p:cxnSp>
          <p:nvCxnSpPr>
            <p:cNvPr id="95" name="Connettore 2 94"/>
            <p:cNvCxnSpPr/>
            <p:nvPr/>
          </p:nvCxnSpPr>
          <p:spPr>
            <a:xfrm>
              <a:off x="3671888" y="5389181"/>
              <a:ext cx="1905000" cy="0"/>
            </a:xfrm>
            <a:prstGeom prst="straightConnector1">
              <a:avLst/>
            </a:prstGeom>
            <a:grpFill/>
            <a:ln w="57150">
              <a:tailEnd type="arrow"/>
            </a:ln>
          </p:spPr>
          <p:style>
            <a:lnRef idx="1">
              <a:schemeClr val="accent1"/>
            </a:lnRef>
            <a:fillRef idx="0">
              <a:schemeClr val="accent1"/>
            </a:fillRef>
            <a:effectRef idx="0">
              <a:schemeClr val="accent1"/>
            </a:effectRef>
            <a:fontRef idx="minor">
              <a:schemeClr val="tx1"/>
            </a:fontRef>
          </p:style>
        </p:cxnSp>
      </p:grpSp>
      <p:grpSp>
        <p:nvGrpSpPr>
          <p:cNvPr id="8" name="Gruppo 48"/>
          <p:cNvGrpSpPr>
            <a:grpSpLocks/>
          </p:cNvGrpSpPr>
          <p:nvPr/>
        </p:nvGrpSpPr>
        <p:grpSpPr bwMode="auto">
          <a:xfrm>
            <a:off x="79375" y="1519238"/>
            <a:ext cx="5559425" cy="3790950"/>
            <a:chOff x="78929" y="1519238"/>
            <a:chExt cx="5559871" cy="3791495"/>
          </a:xfrm>
        </p:grpSpPr>
        <p:cxnSp>
          <p:nvCxnSpPr>
            <p:cNvPr id="50" name="Connettore 1 49"/>
            <p:cNvCxnSpPr/>
            <p:nvPr/>
          </p:nvCxnSpPr>
          <p:spPr>
            <a:xfrm>
              <a:off x="5610223" y="1519238"/>
              <a:ext cx="0" cy="22386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flipH="1">
              <a:off x="78929" y="1743107"/>
              <a:ext cx="555987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a:off x="107506" y="1743107"/>
              <a:ext cx="0" cy="355809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Connettore 2 54"/>
            <p:cNvCxnSpPr/>
            <p:nvPr/>
          </p:nvCxnSpPr>
          <p:spPr>
            <a:xfrm>
              <a:off x="78929" y="5310733"/>
              <a:ext cx="792227"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cxnSp>
        <p:nvCxnSpPr>
          <p:cNvPr id="56" name="Connettore 2 55"/>
          <p:cNvCxnSpPr/>
          <p:nvPr/>
        </p:nvCxnSpPr>
        <p:spPr bwMode="auto">
          <a:xfrm>
            <a:off x="3671888" y="5410609"/>
            <a:ext cx="19050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7" name="Text Box 11"/>
          <p:cNvSpPr txBox="1">
            <a:spLocks noChangeArrowheads="1"/>
          </p:cNvSpPr>
          <p:nvPr/>
        </p:nvSpPr>
        <p:spPr bwMode="auto">
          <a:xfrm>
            <a:off x="1081088" y="4973638"/>
            <a:ext cx="2590800" cy="369332"/>
          </a:xfrm>
          <a:prstGeom prst="rect">
            <a:avLst/>
          </a:prstGeom>
          <a:noFill/>
          <a:ln w="25400">
            <a:solidFill>
              <a:schemeClr val="accent2"/>
            </a:solidFill>
            <a:miter lim="800000"/>
            <a:headEnd/>
            <a:tailEnd/>
          </a:ln>
        </p:spPr>
        <p:txBody>
          <a:bodyPr>
            <a:spAutoFit/>
          </a:bodyPr>
          <a:lstStyle/>
          <a:p>
            <a:pPr algn="ctr" fontAlgn="base">
              <a:spcBef>
                <a:spcPct val="50000"/>
              </a:spcBef>
              <a:spcAft>
                <a:spcPct val="0"/>
              </a:spcAft>
            </a:pPr>
            <a:r>
              <a:rPr lang="it-IT" dirty="0" err="1" smtClean="0">
                <a:solidFill>
                  <a:prstClr val="black"/>
                </a:solidFill>
                <a:latin typeface="Arial" charset="0"/>
                <a:cs typeface="Arial" charset="0"/>
              </a:rPr>
              <a:t>Phonemic</a:t>
            </a:r>
            <a:r>
              <a:rPr lang="it-IT" dirty="0" smtClean="0">
                <a:solidFill>
                  <a:prstClr val="black"/>
                </a:solidFill>
                <a:latin typeface="Arial" charset="0"/>
                <a:cs typeface="Arial" charset="0"/>
              </a:rPr>
              <a:t> output buffer</a:t>
            </a:r>
            <a:endParaRPr lang="it-IT" dirty="0">
              <a:solidFill>
                <a:prstClr val="black"/>
              </a:solidFill>
              <a:latin typeface="Arial" charset="0"/>
              <a:cs typeface="Arial" charset="0"/>
            </a:endParaRPr>
          </a:p>
        </p:txBody>
      </p:sp>
      <p:sp>
        <p:nvSpPr>
          <p:cNvPr id="60" name="Line 21"/>
          <p:cNvSpPr>
            <a:spLocks noChangeShapeType="1"/>
          </p:cNvSpPr>
          <p:nvPr/>
        </p:nvSpPr>
        <p:spPr bwMode="auto">
          <a:xfrm>
            <a:off x="2366963" y="5668107"/>
            <a:ext cx="0" cy="360362"/>
          </a:xfrm>
          <a:prstGeom prst="line">
            <a:avLst/>
          </a:prstGeom>
          <a:no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61" name="Line 22"/>
          <p:cNvSpPr>
            <a:spLocks noChangeShapeType="1"/>
          </p:cNvSpPr>
          <p:nvPr/>
        </p:nvSpPr>
        <p:spPr bwMode="auto">
          <a:xfrm>
            <a:off x="6872288" y="5583043"/>
            <a:ext cx="0" cy="433387"/>
          </a:xfrm>
          <a:prstGeom prst="line">
            <a:avLst/>
          </a:prstGeom>
          <a:no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pic>
        <p:nvPicPr>
          <p:cNvPr id="62" name="Picture 6"/>
          <p:cNvPicPr>
            <a:picLocks noChangeAspect="1" noChangeArrowheads="1"/>
          </p:cNvPicPr>
          <p:nvPr/>
        </p:nvPicPr>
        <p:blipFill>
          <a:blip r:embed="rId5" cstate="print"/>
          <a:srcRect/>
          <a:stretch>
            <a:fillRect/>
          </a:stretch>
        </p:blipFill>
        <p:spPr bwMode="auto">
          <a:xfrm>
            <a:off x="6300788" y="6010141"/>
            <a:ext cx="1104900" cy="792163"/>
          </a:xfrm>
          <a:prstGeom prst="rect">
            <a:avLst/>
          </a:prstGeom>
          <a:noFill/>
          <a:ln w="9525">
            <a:noFill/>
            <a:miter lim="800000"/>
            <a:headEnd/>
            <a:tailEnd/>
          </a:ln>
        </p:spPr>
      </p:pic>
      <p:pic>
        <p:nvPicPr>
          <p:cNvPr id="63" name="Picture 5"/>
          <p:cNvPicPr>
            <a:picLocks noChangeAspect="1" noChangeArrowheads="1"/>
          </p:cNvPicPr>
          <p:nvPr/>
        </p:nvPicPr>
        <p:blipFill>
          <a:blip r:embed="rId6" cstate="print"/>
          <a:srcRect/>
          <a:stretch>
            <a:fillRect/>
          </a:stretch>
        </p:blipFill>
        <p:spPr bwMode="auto">
          <a:xfrm>
            <a:off x="1547813" y="5999617"/>
            <a:ext cx="1295400" cy="835025"/>
          </a:xfrm>
          <a:prstGeom prst="rect">
            <a:avLst/>
          </a:prstGeom>
          <a:noFill/>
          <a:ln w="9525">
            <a:noFill/>
            <a:miter lim="800000"/>
            <a:headEnd/>
            <a:tailEnd/>
          </a:ln>
        </p:spPr>
      </p:pic>
      <p:sp>
        <p:nvSpPr>
          <p:cNvPr id="64" name="Text Box 12"/>
          <p:cNvSpPr txBox="1">
            <a:spLocks noChangeArrowheads="1"/>
          </p:cNvSpPr>
          <p:nvPr/>
        </p:nvSpPr>
        <p:spPr bwMode="auto">
          <a:xfrm>
            <a:off x="5576888" y="4973638"/>
            <a:ext cx="2590800" cy="646331"/>
          </a:xfrm>
          <a:prstGeom prst="rect">
            <a:avLst/>
          </a:prstGeom>
          <a:solidFill>
            <a:schemeClr val="tx1">
              <a:lumMod val="50000"/>
              <a:lumOff val="50000"/>
            </a:schemeClr>
          </a:solidFill>
          <a:ln w="25400">
            <a:solidFill>
              <a:srgbClr val="FF0000"/>
            </a:solidFill>
            <a:miter lim="800000"/>
            <a:headEnd/>
            <a:tailEnd/>
          </a:ln>
        </p:spPr>
        <p:txBody>
          <a:bodyPr>
            <a:spAutoFit/>
          </a:bodyPr>
          <a:lstStyle/>
          <a:p>
            <a:pPr algn="ctr" fontAlgn="base">
              <a:spcBef>
                <a:spcPct val="50000"/>
              </a:spcBef>
              <a:spcAft>
                <a:spcPct val="0"/>
              </a:spcAft>
            </a:pPr>
            <a:r>
              <a:rPr lang="it-IT" dirty="0" err="1" smtClean="0">
                <a:solidFill>
                  <a:prstClr val="black"/>
                </a:solidFill>
                <a:latin typeface="Arial" charset="0"/>
                <a:cs typeface="Arial" charset="0"/>
              </a:rPr>
              <a:t>Graphemic</a:t>
            </a:r>
            <a:r>
              <a:rPr lang="it-IT" dirty="0" smtClean="0">
                <a:solidFill>
                  <a:prstClr val="black"/>
                </a:solidFill>
                <a:latin typeface="Arial" charset="0"/>
                <a:cs typeface="Arial" charset="0"/>
              </a:rPr>
              <a:t> output buffer</a:t>
            </a:r>
            <a:endParaRPr lang="it-IT" dirty="0">
              <a:solidFill>
                <a:prstClr val="black"/>
              </a:solidFill>
              <a:latin typeface="Arial" charset="0"/>
              <a:cs typeface="Arial" charset="0"/>
            </a:endParaRPr>
          </a:p>
        </p:txBody>
      </p:sp>
      <p:pic>
        <p:nvPicPr>
          <p:cNvPr id="56324" name="Picture 1061" descr="http://www.gewis.win.tue.nl/general/clipart/misc/skull.gif"/>
          <p:cNvPicPr>
            <a:picLocks noChangeAspect="1" noChangeArrowheads="1"/>
          </p:cNvPicPr>
          <p:nvPr/>
        </p:nvPicPr>
        <p:blipFill>
          <a:blip r:embed="rId7" cstate="print"/>
          <a:srcRect/>
          <a:stretch>
            <a:fillRect/>
          </a:stretch>
        </p:blipFill>
        <p:spPr bwMode="auto">
          <a:xfrm>
            <a:off x="4067175" y="4797425"/>
            <a:ext cx="1001713" cy="750888"/>
          </a:xfrm>
          <a:prstGeom prst="rect">
            <a:avLst/>
          </a:prstGeom>
          <a:noFill/>
          <a:ln w="9525">
            <a:solidFill>
              <a:srgbClr val="000000"/>
            </a:solidFill>
            <a:miter lim="800000"/>
            <a:headEnd/>
            <a:tailEnd/>
          </a:ln>
        </p:spPr>
      </p:pic>
      <p:sp>
        <p:nvSpPr>
          <p:cNvPr id="65" name="Fumetto 2 64"/>
          <p:cNvSpPr/>
          <p:nvPr/>
        </p:nvSpPr>
        <p:spPr>
          <a:xfrm>
            <a:off x="3491880" y="5805264"/>
            <a:ext cx="2520280" cy="936104"/>
          </a:xfrm>
          <a:prstGeom prst="wedgeRoundRectCallout">
            <a:avLst>
              <a:gd name="adj1" fmla="val -12529"/>
              <a:gd name="adj2" fmla="val -816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smtClean="0">
                <a:solidFill>
                  <a:prstClr val="white"/>
                </a:solidFill>
              </a:rPr>
              <a:t>Phonological </a:t>
            </a:r>
            <a:r>
              <a:rPr lang="en-US" dirty="0" err="1" smtClean="0">
                <a:solidFill>
                  <a:prstClr val="white"/>
                </a:solidFill>
              </a:rPr>
              <a:t>agraphia</a:t>
            </a:r>
            <a:r>
              <a:rPr lang="en-US" dirty="0" smtClean="0">
                <a:solidFill>
                  <a:prstClr val="white"/>
                </a:solidFill>
              </a:rPr>
              <a:t> (inability to write non words)</a:t>
            </a:r>
            <a:endParaRPr lang="en-US" dirty="0">
              <a:solidFill>
                <a:prstClr val="white"/>
              </a:solidFill>
            </a:endParaRPr>
          </a:p>
        </p:txBody>
      </p:sp>
      <p:sp>
        <p:nvSpPr>
          <p:cNvPr id="9" name="Segnaposto numero diapositiva 8"/>
          <p:cNvSpPr>
            <a:spLocks noGrp="1"/>
          </p:cNvSpPr>
          <p:nvPr>
            <p:ph type="sldNum" sz="quarter" idx="12"/>
          </p:nvPr>
        </p:nvSpPr>
        <p:spPr/>
        <p:txBody>
          <a:bodyPr/>
          <a:lstStyle/>
          <a:p>
            <a:pPr>
              <a:defRPr/>
            </a:pPr>
            <a:fld id="{F1B272A1-805E-45D8-9ECB-02C7AA8D889A}" type="slidenum">
              <a:rPr lang="it-IT" smtClean="0">
                <a:solidFill>
                  <a:prstClr val="black">
                    <a:tint val="75000"/>
                  </a:prstClr>
                </a:solidFill>
              </a:rPr>
              <a:pPr>
                <a:defRPr/>
              </a:pPr>
              <a:t>77</a:t>
            </a:fld>
            <a:endParaRPr lang="it-IT" dirty="0">
              <a:solidFill>
                <a:prstClr val="black">
                  <a:tint val="75000"/>
                </a:prstClr>
              </a:solidFill>
            </a:endParaRPr>
          </a:p>
        </p:txBody>
      </p:sp>
    </p:spTree>
    <p:extLst>
      <p:ext uri="{BB962C8B-B14F-4D97-AF65-F5344CB8AC3E}">
        <p14:creationId xmlns:p14="http://schemas.microsoft.com/office/powerpoint/2010/main" val="36299913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latin typeface="Verdana" panose="020B0604030504040204" pitchFamily="34" charset="0"/>
                <a:ea typeface="Verdana" panose="020B0604030504040204" pitchFamily="34" charset="0"/>
              </a:rPr>
              <a:t>Some corrections to obtain a better result/accessible</a:t>
            </a:r>
            <a:br>
              <a:rPr lang="en-US" dirty="0" smtClean="0">
                <a:latin typeface="Verdana" panose="020B0604030504040204" pitchFamily="34" charset="0"/>
                <a:ea typeface="Verdana" panose="020B0604030504040204" pitchFamily="34" charset="0"/>
              </a:rPr>
            </a:br>
            <a:r>
              <a:rPr lang="en-US" sz="4000" b="1" dirty="0" smtClean="0">
                <a:solidFill>
                  <a:schemeClr val="tx2"/>
                </a:solidFill>
                <a:latin typeface="Verdana" panose="020B0604030504040204" pitchFamily="34" charset="0"/>
                <a:ea typeface="Verdana" panose="020B0604030504040204" pitchFamily="34" charset="0"/>
              </a:rPr>
              <a:t>could be….</a:t>
            </a:r>
            <a:endParaRPr lang="en-US" b="1" dirty="0">
              <a:solidFill>
                <a:schemeClr val="tx2"/>
              </a:solidFill>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609600" y="3048000"/>
            <a:ext cx="8229600" cy="2849563"/>
          </a:xfrm>
        </p:spPr>
        <p:txBody>
          <a:bodyPr/>
          <a:lstStyle/>
          <a:p>
            <a:r>
              <a:rPr lang="en-US" sz="3600" dirty="0" smtClean="0">
                <a:latin typeface="Verdana" panose="020B0604030504040204" pitchFamily="34" charset="0"/>
                <a:ea typeface="Verdana" panose="020B0604030504040204" pitchFamily="34" charset="0"/>
              </a:rPr>
              <a:t>Improve the CONTRAST</a:t>
            </a:r>
          </a:p>
          <a:p>
            <a:r>
              <a:rPr lang="en-US" sz="3600" dirty="0" smtClean="0">
                <a:latin typeface="Verdana" panose="020B0604030504040204" pitchFamily="34" charset="0"/>
                <a:ea typeface="Verdana" panose="020B0604030504040204" pitchFamily="34" charset="0"/>
              </a:rPr>
              <a:t>Enlarge the font size of the text in the cells (24-28 pt. instead of 18 which was on the initial slide)</a:t>
            </a:r>
            <a:endParaRPr lang="en-US" sz="3600" dirty="0">
              <a:latin typeface="Verdana" panose="020B0604030504040204" pitchFamily="34" charset="0"/>
              <a:ea typeface="Verdana" panose="020B0604030504040204" pitchFamily="34" charset="0"/>
            </a:endParaRPr>
          </a:p>
        </p:txBody>
      </p:sp>
      <p:sp>
        <p:nvSpPr>
          <p:cNvPr id="4" name="Segnaposto numero diapositiva 3"/>
          <p:cNvSpPr>
            <a:spLocks noGrp="1"/>
          </p:cNvSpPr>
          <p:nvPr>
            <p:ph type="sldNum" sz="quarter" idx="12"/>
          </p:nvPr>
        </p:nvSpPr>
        <p:spPr/>
        <p:txBody>
          <a:bodyPr/>
          <a:lstStyle/>
          <a:p>
            <a:pPr>
              <a:defRPr/>
            </a:pPr>
            <a:fld id="{3DF685CE-E15B-4731-8825-B1B6293E9026}" type="slidenum">
              <a:rPr lang="it-IT" smtClean="0">
                <a:solidFill>
                  <a:prstClr val="black">
                    <a:tint val="75000"/>
                  </a:prstClr>
                </a:solidFill>
              </a:rPr>
              <a:pPr>
                <a:defRPr/>
              </a:pPr>
              <a:t>78</a:t>
            </a:fld>
            <a:endParaRPr lang="it-IT" dirty="0">
              <a:solidFill>
                <a:prstClr val="black">
                  <a:tint val="75000"/>
                </a:prstClr>
              </a:solidFill>
            </a:endParaRPr>
          </a:p>
        </p:txBody>
      </p:sp>
    </p:spTree>
    <p:extLst>
      <p:ext uri="{BB962C8B-B14F-4D97-AF65-F5344CB8AC3E}">
        <p14:creationId xmlns:p14="http://schemas.microsoft.com/office/powerpoint/2010/main" val="5783688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56"/>
          <p:cNvGrpSpPr>
            <a:grpSpLocks/>
          </p:cNvGrpSpPr>
          <p:nvPr/>
        </p:nvGrpSpPr>
        <p:grpSpPr bwMode="auto">
          <a:xfrm>
            <a:off x="2828925" y="2444977"/>
            <a:ext cx="4264025" cy="1620837"/>
            <a:chOff x="2828255" y="2455940"/>
            <a:chExt cx="4264025" cy="1621132"/>
          </a:xfrm>
        </p:grpSpPr>
        <p:cxnSp>
          <p:nvCxnSpPr>
            <p:cNvPr id="58" name="Connettore 4 57"/>
            <p:cNvCxnSpPr/>
            <p:nvPr/>
          </p:nvCxnSpPr>
          <p:spPr bwMode="auto">
            <a:xfrm>
              <a:off x="2828255" y="2455940"/>
              <a:ext cx="4264025" cy="1260704"/>
            </a:xfrm>
            <a:prstGeom prst="bentConnector3">
              <a:avLst>
                <a:gd name="adj1" fmla="val -18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Connettore 2 58"/>
            <p:cNvCxnSpPr/>
            <p:nvPr/>
          </p:nvCxnSpPr>
          <p:spPr bwMode="auto">
            <a:xfrm flipH="1">
              <a:off x="7082755" y="3716644"/>
              <a:ext cx="0" cy="3604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uppo 85"/>
          <p:cNvGrpSpPr>
            <a:grpSpLocks/>
          </p:cNvGrpSpPr>
          <p:nvPr/>
        </p:nvGrpSpPr>
        <p:grpSpPr bwMode="auto">
          <a:xfrm>
            <a:off x="6156325" y="-100013"/>
            <a:ext cx="1368425" cy="1081088"/>
            <a:chOff x="6228184" y="-21766"/>
            <a:chExt cx="1190228" cy="858478"/>
          </a:xfrm>
        </p:grpSpPr>
        <p:pic>
          <p:nvPicPr>
            <p:cNvPr id="56371" name="Picture 3"/>
            <p:cNvPicPr>
              <a:picLocks noChangeAspect="1" noChangeArrowheads="1"/>
            </p:cNvPicPr>
            <p:nvPr/>
          </p:nvPicPr>
          <p:blipFill>
            <a:blip r:embed="rId3" cstate="print"/>
            <a:srcRect/>
            <a:stretch>
              <a:fillRect/>
            </a:stretch>
          </p:blipFill>
          <p:spPr bwMode="auto">
            <a:xfrm>
              <a:off x="6228184" y="-21766"/>
              <a:ext cx="936104" cy="720081"/>
            </a:xfrm>
            <a:prstGeom prst="rect">
              <a:avLst/>
            </a:prstGeom>
            <a:noFill/>
            <a:ln w="9525">
              <a:noFill/>
              <a:miter lim="800000"/>
              <a:headEnd/>
              <a:tailEnd/>
            </a:ln>
          </p:spPr>
        </p:pic>
        <p:sp>
          <p:nvSpPr>
            <p:cNvPr id="85" name="Rettangolo arrotondato 84"/>
            <p:cNvSpPr/>
            <p:nvPr/>
          </p:nvSpPr>
          <p:spPr>
            <a:xfrm>
              <a:off x="7129830" y="-335"/>
              <a:ext cx="288582" cy="8370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dirty="0">
                <a:solidFill>
                  <a:prstClr val="white"/>
                </a:solidFill>
              </a:endParaRPr>
            </a:p>
          </p:txBody>
        </p:sp>
      </p:grpSp>
      <p:grpSp>
        <p:nvGrpSpPr>
          <p:cNvPr id="4" name="Gruppo 45"/>
          <p:cNvGrpSpPr>
            <a:grpSpLocks/>
          </p:cNvGrpSpPr>
          <p:nvPr/>
        </p:nvGrpSpPr>
        <p:grpSpPr bwMode="auto">
          <a:xfrm>
            <a:off x="231775" y="11722"/>
            <a:ext cx="8751889" cy="5376902"/>
            <a:chOff x="231775" y="11711"/>
            <a:chExt cx="8751889" cy="5377470"/>
          </a:xfrm>
        </p:grpSpPr>
        <p:sp>
          <p:nvSpPr>
            <p:cNvPr id="56333" name="Text Box 4"/>
            <p:cNvSpPr txBox="1">
              <a:spLocks noChangeArrowheads="1"/>
            </p:cNvSpPr>
            <p:nvPr/>
          </p:nvSpPr>
          <p:spPr bwMode="auto">
            <a:xfrm>
              <a:off x="774700" y="1095375"/>
              <a:ext cx="3365500" cy="523275"/>
            </a:xfrm>
            <a:prstGeom prst="rect">
              <a:avLst/>
            </a:prstGeom>
            <a:noFill/>
            <a:ln w="25400">
              <a:solidFill>
                <a:schemeClr val="accent2"/>
              </a:solidFill>
              <a:miter lim="800000"/>
              <a:headEnd/>
              <a:tailEnd/>
            </a:ln>
          </p:spPr>
          <p:txBody>
            <a:bodyPr>
              <a:spAutoFit/>
            </a:bodyPr>
            <a:lstStyle/>
            <a:p>
              <a:pPr algn="ctr" fontAlgn="base">
                <a:spcBef>
                  <a:spcPct val="50000"/>
                </a:spcBef>
                <a:spcAft>
                  <a:spcPct val="0"/>
                </a:spcAft>
              </a:pPr>
              <a:r>
                <a:rPr lang="it-IT" sz="2800" dirty="0" err="1" smtClean="0">
                  <a:solidFill>
                    <a:prstClr val="black"/>
                  </a:solidFill>
                  <a:latin typeface="Arial" charset="0"/>
                  <a:cs typeface="Arial" charset="0"/>
                </a:rPr>
                <a:t>Phonemic</a:t>
              </a:r>
              <a:r>
                <a:rPr lang="it-IT" sz="2800" dirty="0" smtClean="0">
                  <a:solidFill>
                    <a:prstClr val="black"/>
                  </a:solidFill>
                  <a:latin typeface="Arial" charset="0"/>
                  <a:cs typeface="Arial" charset="0"/>
                </a:rPr>
                <a:t> </a:t>
              </a:r>
              <a:r>
                <a:rPr lang="it-IT" sz="2800" dirty="0" err="1" smtClean="0">
                  <a:solidFill>
                    <a:prstClr val="black"/>
                  </a:solidFill>
                  <a:latin typeface="Arial" charset="0"/>
                  <a:cs typeface="Arial" charset="0"/>
                </a:rPr>
                <a:t>analysis</a:t>
              </a:r>
              <a:endParaRPr lang="it-IT" sz="2800" dirty="0">
                <a:solidFill>
                  <a:prstClr val="black"/>
                </a:solidFill>
                <a:latin typeface="Arial" charset="0"/>
                <a:cs typeface="Arial" charset="0"/>
              </a:endParaRPr>
            </a:p>
          </p:txBody>
        </p:sp>
        <p:sp>
          <p:nvSpPr>
            <p:cNvPr id="56334" name="Text Box 5"/>
            <p:cNvSpPr txBox="1">
              <a:spLocks noChangeArrowheads="1"/>
            </p:cNvSpPr>
            <p:nvPr/>
          </p:nvSpPr>
          <p:spPr bwMode="auto">
            <a:xfrm>
              <a:off x="4848226" y="1052513"/>
              <a:ext cx="3471862" cy="523275"/>
            </a:xfrm>
            <a:prstGeom prst="rect">
              <a:avLst/>
            </a:prstGeom>
            <a:noFill/>
            <a:ln w="25400">
              <a:solidFill>
                <a:srgbClr val="FF0000"/>
              </a:solidFill>
              <a:miter lim="800000"/>
              <a:headEnd/>
              <a:tailEnd/>
            </a:ln>
          </p:spPr>
          <p:txBody>
            <a:bodyPr wrap="square">
              <a:spAutoFit/>
            </a:bodyPr>
            <a:lstStyle/>
            <a:p>
              <a:pPr algn="ctr" fontAlgn="base">
                <a:spcBef>
                  <a:spcPct val="50000"/>
                </a:spcBef>
                <a:spcAft>
                  <a:spcPct val="0"/>
                </a:spcAft>
              </a:pPr>
              <a:r>
                <a:rPr lang="it-IT" sz="2800" dirty="0" err="1" smtClean="0">
                  <a:solidFill>
                    <a:prstClr val="black"/>
                  </a:solidFill>
                  <a:latin typeface="Arial" charset="0"/>
                  <a:cs typeface="Arial" charset="0"/>
                </a:rPr>
                <a:t>Graphemic</a:t>
              </a:r>
              <a:r>
                <a:rPr lang="it-IT" sz="2800" dirty="0" smtClean="0">
                  <a:solidFill>
                    <a:prstClr val="black"/>
                  </a:solidFill>
                  <a:latin typeface="Arial" charset="0"/>
                  <a:cs typeface="Arial" charset="0"/>
                </a:rPr>
                <a:t> </a:t>
              </a:r>
              <a:r>
                <a:rPr lang="it-IT" sz="2800" dirty="0" err="1" smtClean="0">
                  <a:solidFill>
                    <a:prstClr val="black"/>
                  </a:solidFill>
                  <a:latin typeface="Arial" charset="0"/>
                  <a:cs typeface="Arial" charset="0"/>
                </a:rPr>
                <a:t>analysis</a:t>
              </a:r>
              <a:endParaRPr lang="it-IT" sz="2800" dirty="0">
                <a:solidFill>
                  <a:prstClr val="black"/>
                </a:solidFill>
                <a:latin typeface="Arial" charset="0"/>
                <a:cs typeface="Arial" charset="0"/>
              </a:endParaRPr>
            </a:p>
          </p:txBody>
        </p:sp>
        <p:sp>
          <p:nvSpPr>
            <p:cNvPr id="6152" name="Text Box 8"/>
            <p:cNvSpPr txBox="1">
              <a:spLocks noChangeArrowheads="1"/>
            </p:cNvSpPr>
            <p:nvPr/>
          </p:nvSpPr>
          <p:spPr bwMode="auto">
            <a:xfrm>
              <a:off x="3146425" y="3008619"/>
              <a:ext cx="2836864" cy="461714"/>
            </a:xfrm>
            <a:prstGeom prst="rect">
              <a:avLst/>
            </a:prstGeom>
            <a:noFill/>
            <a:ln w="25400">
              <a:solidFill>
                <a:srgbClr val="008000"/>
              </a:solidFill>
              <a:miter lim="800000"/>
              <a:headEnd/>
              <a:tailEnd/>
            </a:ln>
            <a:effectLst/>
          </p:spPr>
          <p:txBody>
            <a:bodyPr wrap="square">
              <a:spAutoFit/>
            </a:bodyPr>
            <a:lstStyle/>
            <a:p>
              <a:pPr algn="ctr" fontAlgn="base">
                <a:spcBef>
                  <a:spcPct val="50000"/>
                </a:spcBef>
                <a:spcAft>
                  <a:spcPct val="0"/>
                </a:spcAft>
                <a:defRPr/>
              </a:pPr>
              <a:r>
                <a:rPr lang="it-IT" sz="2400" b="1" dirty="0" err="1" smtClean="0">
                  <a:effectLst>
                    <a:outerShdw blurRad="38100" dist="38100" dir="2700000" algn="tl">
                      <a:srgbClr val="C0C0C0"/>
                    </a:outerShdw>
                  </a:effectLst>
                  <a:latin typeface="Arial" charset="0"/>
                </a:rPr>
                <a:t>Semantic</a:t>
              </a:r>
              <a:r>
                <a:rPr lang="it-IT" sz="2400" b="1" dirty="0" smtClean="0">
                  <a:effectLst>
                    <a:outerShdw blurRad="38100" dist="38100" dir="2700000" algn="tl">
                      <a:srgbClr val="C0C0C0"/>
                    </a:outerShdw>
                  </a:effectLst>
                  <a:latin typeface="Arial" charset="0"/>
                </a:rPr>
                <a:t> </a:t>
              </a:r>
              <a:r>
                <a:rPr lang="it-IT" sz="2400" b="1" dirty="0" err="1" smtClean="0">
                  <a:effectLst>
                    <a:outerShdw blurRad="38100" dist="38100" dir="2700000" algn="tl">
                      <a:srgbClr val="C0C0C0"/>
                    </a:outerShdw>
                  </a:effectLst>
                  <a:latin typeface="Arial" charset="0"/>
                </a:rPr>
                <a:t>memory</a:t>
              </a:r>
              <a:endParaRPr lang="it-IT" sz="2400" b="1" dirty="0">
                <a:effectLst>
                  <a:outerShdw blurRad="38100" dist="38100" dir="2700000" algn="tl">
                    <a:srgbClr val="C0C0C0"/>
                  </a:outerShdw>
                </a:effectLst>
                <a:latin typeface="Arial" charset="0"/>
              </a:endParaRPr>
            </a:p>
          </p:txBody>
        </p:sp>
        <p:sp>
          <p:nvSpPr>
            <p:cNvPr id="56336" name="Text Box 9"/>
            <p:cNvSpPr txBox="1">
              <a:spLocks noChangeArrowheads="1"/>
            </p:cNvSpPr>
            <p:nvPr/>
          </p:nvSpPr>
          <p:spPr bwMode="auto">
            <a:xfrm>
              <a:off x="395288" y="4068763"/>
              <a:ext cx="3962400" cy="461714"/>
            </a:xfrm>
            <a:prstGeom prst="rect">
              <a:avLst/>
            </a:prstGeom>
            <a:noFill/>
            <a:ln w="25400">
              <a:solidFill>
                <a:schemeClr val="accent2"/>
              </a:solidFill>
              <a:miter lim="800000"/>
              <a:headEnd/>
              <a:tailEnd/>
            </a:ln>
          </p:spPr>
          <p:txBody>
            <a:bodyPr>
              <a:spAutoFit/>
            </a:bodyPr>
            <a:lstStyle/>
            <a:p>
              <a:pPr algn="ctr" fontAlgn="base">
                <a:spcBef>
                  <a:spcPct val="50000"/>
                </a:spcBef>
                <a:spcAft>
                  <a:spcPct val="0"/>
                </a:spcAft>
              </a:pPr>
              <a:r>
                <a:rPr lang="it-IT" sz="2400" dirty="0" err="1" smtClean="0">
                  <a:solidFill>
                    <a:prstClr val="black"/>
                  </a:solidFill>
                  <a:latin typeface="Arial" charset="0"/>
                  <a:cs typeface="Arial" charset="0"/>
                </a:rPr>
                <a:t>Phonological</a:t>
              </a:r>
              <a:r>
                <a:rPr lang="it-IT" sz="2400" dirty="0" smtClean="0">
                  <a:solidFill>
                    <a:prstClr val="black"/>
                  </a:solidFill>
                  <a:latin typeface="Arial" charset="0"/>
                  <a:cs typeface="Arial" charset="0"/>
                </a:rPr>
                <a:t> output </a:t>
              </a:r>
              <a:r>
                <a:rPr lang="it-IT" sz="2400" dirty="0" err="1" smtClean="0">
                  <a:solidFill>
                    <a:prstClr val="black"/>
                  </a:solidFill>
                  <a:latin typeface="Arial" charset="0"/>
                  <a:cs typeface="Arial" charset="0"/>
                </a:rPr>
                <a:t>lexicon</a:t>
              </a:r>
              <a:endParaRPr lang="it-IT" sz="2400" dirty="0">
                <a:solidFill>
                  <a:prstClr val="black"/>
                </a:solidFill>
                <a:latin typeface="Arial" charset="0"/>
                <a:cs typeface="Arial" charset="0"/>
              </a:endParaRPr>
            </a:p>
          </p:txBody>
        </p:sp>
        <p:sp>
          <p:nvSpPr>
            <p:cNvPr id="56337" name="Text Box 10"/>
            <p:cNvSpPr txBox="1">
              <a:spLocks noChangeArrowheads="1"/>
            </p:cNvSpPr>
            <p:nvPr/>
          </p:nvSpPr>
          <p:spPr bwMode="auto">
            <a:xfrm>
              <a:off x="4814888" y="4068763"/>
              <a:ext cx="3962400" cy="461714"/>
            </a:xfrm>
            <a:prstGeom prst="rect">
              <a:avLst/>
            </a:prstGeom>
            <a:noFill/>
            <a:ln w="25400">
              <a:solidFill>
                <a:srgbClr val="FF0000"/>
              </a:solidFill>
              <a:miter lim="800000"/>
              <a:headEnd/>
              <a:tailEnd/>
            </a:ln>
          </p:spPr>
          <p:txBody>
            <a:bodyPr>
              <a:spAutoFit/>
            </a:bodyPr>
            <a:lstStyle/>
            <a:p>
              <a:pPr algn="ctr" fontAlgn="base">
                <a:spcBef>
                  <a:spcPct val="50000"/>
                </a:spcBef>
                <a:spcAft>
                  <a:spcPct val="0"/>
                </a:spcAft>
              </a:pPr>
              <a:r>
                <a:rPr lang="it-IT" sz="2400" dirty="0" err="1" smtClean="0">
                  <a:solidFill>
                    <a:prstClr val="black"/>
                  </a:solidFill>
                  <a:latin typeface="Arial" charset="0"/>
                  <a:cs typeface="Arial" charset="0"/>
                </a:rPr>
                <a:t>Orthographic</a:t>
              </a:r>
              <a:r>
                <a:rPr lang="it-IT" sz="2400" dirty="0" smtClean="0">
                  <a:solidFill>
                    <a:prstClr val="black"/>
                  </a:solidFill>
                  <a:latin typeface="Arial" charset="0"/>
                  <a:cs typeface="Arial" charset="0"/>
                </a:rPr>
                <a:t> output </a:t>
              </a:r>
              <a:r>
                <a:rPr lang="it-IT" sz="2400" dirty="0" err="1" smtClean="0">
                  <a:solidFill>
                    <a:prstClr val="black"/>
                  </a:solidFill>
                  <a:latin typeface="Arial" charset="0"/>
                  <a:cs typeface="Arial" charset="0"/>
                </a:rPr>
                <a:t>lexicon</a:t>
              </a:r>
              <a:endParaRPr lang="it-IT" sz="2400" dirty="0">
                <a:solidFill>
                  <a:prstClr val="black"/>
                </a:solidFill>
                <a:latin typeface="Arial" charset="0"/>
                <a:cs typeface="Arial" charset="0"/>
              </a:endParaRPr>
            </a:p>
          </p:txBody>
        </p:sp>
        <p:sp>
          <p:nvSpPr>
            <p:cNvPr id="56340" name="Line 15"/>
            <p:cNvSpPr>
              <a:spLocks noChangeShapeType="1"/>
            </p:cNvSpPr>
            <p:nvPr/>
          </p:nvSpPr>
          <p:spPr bwMode="auto">
            <a:xfrm>
              <a:off x="2339975" y="1557338"/>
              <a:ext cx="0" cy="373062"/>
            </a:xfrm>
            <a:prstGeom prst="line">
              <a:avLst/>
            </a:prstGeom>
            <a:noFill/>
            <a:ln w="63500">
              <a:solidFill>
                <a:srgbClr val="993366"/>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41" name="Line 16"/>
            <p:cNvSpPr>
              <a:spLocks noChangeShapeType="1"/>
            </p:cNvSpPr>
            <p:nvPr/>
          </p:nvSpPr>
          <p:spPr bwMode="auto">
            <a:xfrm flipH="1">
              <a:off x="6719888" y="1521713"/>
              <a:ext cx="0" cy="373062"/>
            </a:xfrm>
            <a:prstGeom prst="line">
              <a:avLst/>
            </a:prstGeom>
            <a:noFill/>
            <a:ln w="63500">
              <a:solidFill>
                <a:srgbClr val="993366"/>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42" name="Line 17"/>
            <p:cNvSpPr>
              <a:spLocks noChangeShapeType="1"/>
            </p:cNvSpPr>
            <p:nvPr/>
          </p:nvSpPr>
          <p:spPr bwMode="auto">
            <a:xfrm>
              <a:off x="1385888" y="2452688"/>
              <a:ext cx="0" cy="1584325"/>
            </a:xfrm>
            <a:prstGeom prst="line">
              <a:avLst/>
            </a:prstGeom>
            <a:noFill/>
            <a:ln w="63500">
              <a:solidFill>
                <a:srgbClr val="993366"/>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43" name="Line 18"/>
            <p:cNvSpPr>
              <a:spLocks noChangeShapeType="1"/>
            </p:cNvSpPr>
            <p:nvPr/>
          </p:nvSpPr>
          <p:spPr bwMode="auto">
            <a:xfrm>
              <a:off x="7786688" y="2452688"/>
              <a:ext cx="0" cy="1584325"/>
            </a:xfrm>
            <a:prstGeom prst="line">
              <a:avLst/>
            </a:prstGeom>
            <a:noFill/>
            <a:ln w="63500">
              <a:solidFill>
                <a:srgbClr val="993366"/>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44" name="Line 19"/>
            <p:cNvSpPr>
              <a:spLocks noChangeShapeType="1"/>
            </p:cNvSpPr>
            <p:nvPr/>
          </p:nvSpPr>
          <p:spPr bwMode="auto">
            <a:xfrm flipH="1">
              <a:off x="2352738" y="4581525"/>
              <a:ext cx="0" cy="395288"/>
            </a:xfrm>
            <a:prstGeom prst="line">
              <a:avLst/>
            </a:prstGeom>
            <a:no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45" name="Line 20"/>
            <p:cNvSpPr>
              <a:spLocks noChangeShapeType="1"/>
            </p:cNvSpPr>
            <p:nvPr/>
          </p:nvSpPr>
          <p:spPr bwMode="auto">
            <a:xfrm flipH="1">
              <a:off x="6872288" y="4581525"/>
              <a:ext cx="3175" cy="392113"/>
            </a:xfrm>
            <a:prstGeom prst="line">
              <a:avLst/>
            </a:prstGeom>
            <a:no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48" name="Line 23"/>
            <p:cNvSpPr>
              <a:spLocks noChangeShapeType="1"/>
            </p:cNvSpPr>
            <p:nvPr/>
          </p:nvSpPr>
          <p:spPr bwMode="auto">
            <a:xfrm flipH="1">
              <a:off x="3492500" y="2420938"/>
              <a:ext cx="0" cy="576262"/>
            </a:xfrm>
            <a:prstGeom prst="line">
              <a:avLst/>
            </a:prstGeom>
            <a:no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49" name="Line 24"/>
            <p:cNvSpPr>
              <a:spLocks noChangeShapeType="1"/>
            </p:cNvSpPr>
            <p:nvPr/>
          </p:nvSpPr>
          <p:spPr bwMode="auto">
            <a:xfrm>
              <a:off x="5348288" y="2420938"/>
              <a:ext cx="0" cy="576262"/>
            </a:xfrm>
            <a:prstGeom prst="line">
              <a:avLst/>
            </a:prstGeom>
            <a:no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pic>
          <p:nvPicPr>
            <p:cNvPr id="56350" name="Picture 7"/>
            <p:cNvPicPr>
              <a:picLocks noChangeAspect="1" noChangeArrowheads="1"/>
            </p:cNvPicPr>
            <p:nvPr/>
          </p:nvPicPr>
          <p:blipFill>
            <a:blip r:embed="rId4" cstate="print"/>
            <a:srcRect/>
            <a:stretch>
              <a:fillRect/>
            </a:stretch>
          </p:blipFill>
          <p:spPr bwMode="auto">
            <a:xfrm>
              <a:off x="1924075" y="11711"/>
              <a:ext cx="904850" cy="824903"/>
            </a:xfrm>
            <a:prstGeom prst="rect">
              <a:avLst/>
            </a:prstGeom>
            <a:noFill/>
            <a:ln w="9525">
              <a:noFill/>
              <a:miter lim="800000"/>
              <a:headEnd/>
              <a:tailEnd/>
            </a:ln>
          </p:spPr>
        </p:pic>
        <p:grpSp>
          <p:nvGrpSpPr>
            <p:cNvPr id="5" name="Gruppo 49"/>
            <p:cNvGrpSpPr>
              <a:grpSpLocks/>
            </p:cNvGrpSpPr>
            <p:nvPr/>
          </p:nvGrpSpPr>
          <p:grpSpPr bwMode="auto">
            <a:xfrm flipH="1">
              <a:off x="2468563" y="2349500"/>
              <a:ext cx="4264025" cy="1727200"/>
              <a:chOff x="2267744" y="2492896"/>
              <a:chExt cx="4536504" cy="1751434"/>
            </a:xfrm>
          </p:grpSpPr>
          <p:cxnSp>
            <p:nvCxnSpPr>
              <p:cNvPr id="51" name="Connettore 4 50"/>
              <p:cNvCxnSpPr/>
              <p:nvPr/>
            </p:nvCxnSpPr>
            <p:spPr>
              <a:xfrm>
                <a:off x="2267744" y="2493135"/>
                <a:ext cx="4536504" cy="1223557"/>
              </a:xfrm>
              <a:prstGeom prst="bentConnector3">
                <a:avLst>
                  <a:gd name="adj1" fmla="val -182"/>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Connettore 2 51"/>
              <p:cNvCxnSpPr/>
              <p:nvPr/>
            </p:nvCxnSpPr>
            <p:spPr>
              <a:xfrm>
                <a:off x="6777225" y="3726352"/>
                <a:ext cx="0" cy="518402"/>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56354" name="Text Box 7"/>
            <p:cNvSpPr txBox="1">
              <a:spLocks noChangeArrowheads="1"/>
            </p:cNvSpPr>
            <p:nvPr/>
          </p:nvSpPr>
          <p:spPr bwMode="auto">
            <a:xfrm>
              <a:off x="4814888" y="1930400"/>
              <a:ext cx="3962400" cy="461714"/>
            </a:xfrm>
            <a:prstGeom prst="rect">
              <a:avLst/>
            </a:prstGeom>
            <a:solidFill>
              <a:schemeClr val="bg1"/>
            </a:solidFill>
            <a:ln w="25400">
              <a:solidFill>
                <a:srgbClr val="FF0000"/>
              </a:solidFill>
              <a:miter lim="800000"/>
              <a:headEnd/>
              <a:tailEnd/>
            </a:ln>
          </p:spPr>
          <p:txBody>
            <a:bodyPr>
              <a:spAutoFit/>
            </a:bodyPr>
            <a:lstStyle/>
            <a:p>
              <a:pPr algn="ctr" fontAlgn="base">
                <a:spcBef>
                  <a:spcPct val="50000"/>
                </a:spcBef>
                <a:spcAft>
                  <a:spcPct val="0"/>
                </a:spcAft>
              </a:pPr>
              <a:r>
                <a:rPr lang="it-IT" sz="2400" dirty="0" err="1" smtClean="0">
                  <a:solidFill>
                    <a:prstClr val="black"/>
                  </a:solidFill>
                  <a:latin typeface="Arial" charset="0"/>
                  <a:cs typeface="Arial" charset="0"/>
                </a:rPr>
                <a:t>Orthographic</a:t>
              </a:r>
              <a:r>
                <a:rPr lang="it-IT" sz="2400" dirty="0" smtClean="0">
                  <a:solidFill>
                    <a:prstClr val="black"/>
                  </a:solidFill>
                  <a:latin typeface="Arial" charset="0"/>
                  <a:cs typeface="Arial" charset="0"/>
                </a:rPr>
                <a:t> input </a:t>
              </a:r>
              <a:r>
                <a:rPr lang="it-IT" sz="2400" dirty="0" err="1" smtClean="0">
                  <a:solidFill>
                    <a:prstClr val="black"/>
                  </a:solidFill>
                  <a:latin typeface="Arial" charset="0"/>
                  <a:cs typeface="Arial" charset="0"/>
                </a:rPr>
                <a:t>lexicon</a:t>
              </a:r>
              <a:endParaRPr lang="it-IT" sz="2400" dirty="0">
                <a:solidFill>
                  <a:prstClr val="black"/>
                </a:solidFill>
                <a:latin typeface="Arial" charset="0"/>
                <a:cs typeface="Arial" charset="0"/>
              </a:endParaRPr>
            </a:p>
          </p:txBody>
        </p:sp>
        <p:sp>
          <p:nvSpPr>
            <p:cNvPr id="56355" name="Text Box 6"/>
            <p:cNvSpPr txBox="1">
              <a:spLocks noChangeArrowheads="1"/>
            </p:cNvSpPr>
            <p:nvPr/>
          </p:nvSpPr>
          <p:spPr bwMode="auto">
            <a:xfrm>
              <a:off x="395288" y="1930400"/>
              <a:ext cx="4241800" cy="492495"/>
            </a:xfrm>
            <a:prstGeom prst="rect">
              <a:avLst/>
            </a:prstGeom>
            <a:solidFill>
              <a:schemeClr val="bg1"/>
            </a:solidFill>
            <a:ln w="25400">
              <a:solidFill>
                <a:schemeClr val="accent2"/>
              </a:solidFill>
              <a:miter lim="800000"/>
              <a:headEnd/>
              <a:tailEnd/>
            </a:ln>
          </p:spPr>
          <p:txBody>
            <a:bodyPr wrap="square">
              <a:spAutoFit/>
            </a:bodyPr>
            <a:lstStyle/>
            <a:p>
              <a:pPr algn="ctr" fontAlgn="base">
                <a:spcBef>
                  <a:spcPct val="50000"/>
                </a:spcBef>
                <a:spcAft>
                  <a:spcPct val="0"/>
                </a:spcAft>
              </a:pPr>
              <a:r>
                <a:rPr lang="it-IT" sz="2600" dirty="0" err="1" smtClean="0">
                  <a:solidFill>
                    <a:prstClr val="black"/>
                  </a:solidFill>
                  <a:latin typeface="Arial" charset="0"/>
                  <a:cs typeface="Arial" charset="0"/>
                </a:rPr>
                <a:t>Phonological</a:t>
              </a:r>
              <a:r>
                <a:rPr lang="it-IT" sz="2600" dirty="0" smtClean="0">
                  <a:solidFill>
                    <a:prstClr val="black"/>
                  </a:solidFill>
                  <a:latin typeface="Arial" charset="0"/>
                  <a:cs typeface="Arial" charset="0"/>
                </a:rPr>
                <a:t> input </a:t>
              </a:r>
              <a:r>
                <a:rPr lang="it-IT" sz="2600" dirty="0" err="1" smtClean="0">
                  <a:solidFill>
                    <a:prstClr val="black"/>
                  </a:solidFill>
                  <a:latin typeface="Arial" charset="0"/>
                  <a:cs typeface="Arial" charset="0"/>
                </a:rPr>
                <a:t>lexicon</a:t>
              </a:r>
              <a:endParaRPr lang="it-IT" sz="2600" dirty="0">
                <a:solidFill>
                  <a:prstClr val="black"/>
                </a:solidFill>
                <a:latin typeface="Arial" charset="0"/>
                <a:cs typeface="Arial" charset="0"/>
              </a:endParaRPr>
            </a:p>
          </p:txBody>
        </p:sp>
        <p:sp>
          <p:nvSpPr>
            <p:cNvPr id="56356" name="Line 25"/>
            <p:cNvSpPr>
              <a:spLocks noChangeShapeType="1"/>
            </p:cNvSpPr>
            <p:nvPr/>
          </p:nvSpPr>
          <p:spPr bwMode="auto">
            <a:xfrm flipH="1">
              <a:off x="3492500" y="3429000"/>
              <a:ext cx="0" cy="622300"/>
            </a:xfrm>
            <a:prstGeom prst="line">
              <a:avLst/>
            </a:prstGeom>
            <a:no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57" name="Line 26"/>
            <p:cNvSpPr>
              <a:spLocks noChangeShapeType="1"/>
            </p:cNvSpPr>
            <p:nvPr/>
          </p:nvSpPr>
          <p:spPr bwMode="auto">
            <a:xfrm>
              <a:off x="5348288" y="3429000"/>
              <a:ext cx="0" cy="622300"/>
            </a:xfrm>
            <a:prstGeom prst="line">
              <a:avLst/>
            </a:prstGeom>
            <a:no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grpSp>
          <p:nvGrpSpPr>
            <p:cNvPr id="6" name="Gruppo 74"/>
            <p:cNvGrpSpPr>
              <a:grpSpLocks/>
            </p:cNvGrpSpPr>
            <p:nvPr/>
          </p:nvGrpSpPr>
          <p:grpSpPr bwMode="auto">
            <a:xfrm>
              <a:off x="231775" y="1268413"/>
              <a:ext cx="830263" cy="3965575"/>
              <a:chOff x="232470" y="1268760"/>
              <a:chExt cx="829816" cy="3964473"/>
            </a:xfrm>
          </p:grpSpPr>
          <p:cxnSp>
            <p:nvCxnSpPr>
              <p:cNvPr id="68" name="Connettore 1 67"/>
              <p:cNvCxnSpPr/>
              <p:nvPr/>
            </p:nvCxnSpPr>
            <p:spPr>
              <a:xfrm>
                <a:off x="251510" y="1268882"/>
                <a:ext cx="0" cy="396013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2" name="Connettore 2 71"/>
              <p:cNvCxnSpPr/>
              <p:nvPr/>
            </p:nvCxnSpPr>
            <p:spPr>
              <a:xfrm flipV="1">
                <a:off x="251510" y="1297452"/>
                <a:ext cx="523593"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4" name="Connettore 2 73"/>
              <p:cNvCxnSpPr/>
              <p:nvPr/>
            </p:nvCxnSpPr>
            <p:spPr>
              <a:xfrm>
                <a:off x="232470" y="5229012"/>
                <a:ext cx="829816" cy="47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56359" name="Line 15"/>
            <p:cNvSpPr>
              <a:spLocks noChangeShapeType="1"/>
            </p:cNvSpPr>
            <p:nvPr/>
          </p:nvSpPr>
          <p:spPr bwMode="auto">
            <a:xfrm>
              <a:off x="2344675" y="836613"/>
              <a:ext cx="0" cy="252000"/>
            </a:xfrm>
            <a:prstGeom prst="line">
              <a:avLst/>
            </a:prstGeom>
            <a:noFill/>
            <a:ln w="63500">
              <a:solidFill>
                <a:srgbClr val="993366"/>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56360" name="Line 15"/>
            <p:cNvSpPr>
              <a:spLocks noChangeShapeType="1"/>
            </p:cNvSpPr>
            <p:nvPr/>
          </p:nvSpPr>
          <p:spPr bwMode="auto">
            <a:xfrm>
              <a:off x="6723063" y="765175"/>
              <a:ext cx="0" cy="287338"/>
            </a:xfrm>
            <a:prstGeom prst="line">
              <a:avLst/>
            </a:prstGeom>
            <a:noFill/>
            <a:ln w="63500">
              <a:solidFill>
                <a:srgbClr val="993366"/>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grpSp>
          <p:nvGrpSpPr>
            <p:cNvPr id="7" name="Gruppo 91"/>
            <p:cNvGrpSpPr>
              <a:grpSpLocks/>
            </p:cNvGrpSpPr>
            <p:nvPr/>
          </p:nvGrpSpPr>
          <p:grpSpPr bwMode="auto">
            <a:xfrm>
              <a:off x="8167688" y="1268535"/>
              <a:ext cx="815976" cy="4120646"/>
              <a:chOff x="8167936" y="1268881"/>
              <a:chExt cx="815603" cy="4119502"/>
            </a:xfrm>
          </p:grpSpPr>
          <p:cxnSp>
            <p:nvCxnSpPr>
              <p:cNvPr id="79" name="Connettore 1 78"/>
              <p:cNvCxnSpPr/>
              <p:nvPr/>
            </p:nvCxnSpPr>
            <p:spPr>
              <a:xfrm flipH="1">
                <a:off x="8954976" y="1268881"/>
                <a:ext cx="0" cy="396013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1" name="Connettore 2 80"/>
              <p:cNvCxnSpPr/>
              <p:nvPr/>
            </p:nvCxnSpPr>
            <p:spPr>
              <a:xfrm flipH="1">
                <a:off x="8167936" y="5219488"/>
                <a:ext cx="815603" cy="16889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0" name="Connettore 1 89"/>
              <p:cNvCxnSpPr>
                <a:stCxn id="56334" idx="3"/>
              </p:cNvCxnSpPr>
              <p:nvPr/>
            </p:nvCxnSpPr>
            <p:spPr>
              <a:xfrm flipV="1">
                <a:off x="8320266" y="1268882"/>
                <a:ext cx="644230" cy="45602"/>
              </a:xfrm>
              <a:prstGeom prst="line">
                <a:avLst/>
              </a:prstGeom>
              <a:ln w="57150"/>
            </p:spPr>
            <p:style>
              <a:lnRef idx="1">
                <a:schemeClr val="accent1"/>
              </a:lnRef>
              <a:fillRef idx="0">
                <a:schemeClr val="accent1"/>
              </a:fillRef>
              <a:effectRef idx="0">
                <a:schemeClr val="accent1"/>
              </a:effectRef>
              <a:fontRef idx="minor">
                <a:schemeClr val="tx1"/>
              </a:fontRef>
            </p:style>
          </p:cxnSp>
        </p:grpSp>
        <p:cxnSp>
          <p:nvCxnSpPr>
            <p:cNvPr id="95" name="Connettore 2 94"/>
            <p:cNvCxnSpPr/>
            <p:nvPr/>
          </p:nvCxnSpPr>
          <p:spPr>
            <a:xfrm>
              <a:off x="3671888" y="5389181"/>
              <a:ext cx="19050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8" name="Gruppo 48"/>
          <p:cNvGrpSpPr>
            <a:grpSpLocks/>
          </p:cNvGrpSpPr>
          <p:nvPr/>
        </p:nvGrpSpPr>
        <p:grpSpPr bwMode="auto">
          <a:xfrm>
            <a:off x="79375" y="1519238"/>
            <a:ext cx="5559425" cy="3790950"/>
            <a:chOff x="78929" y="1519238"/>
            <a:chExt cx="5559871" cy="3791495"/>
          </a:xfrm>
        </p:grpSpPr>
        <p:cxnSp>
          <p:nvCxnSpPr>
            <p:cNvPr id="50" name="Connettore 1 49"/>
            <p:cNvCxnSpPr/>
            <p:nvPr/>
          </p:nvCxnSpPr>
          <p:spPr>
            <a:xfrm>
              <a:off x="5610223" y="1519238"/>
              <a:ext cx="0" cy="22386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flipH="1">
              <a:off x="78929" y="1743107"/>
              <a:ext cx="555987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a:off x="107506" y="1743107"/>
              <a:ext cx="0" cy="355809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Connettore 2 54"/>
            <p:cNvCxnSpPr/>
            <p:nvPr/>
          </p:nvCxnSpPr>
          <p:spPr>
            <a:xfrm>
              <a:off x="78929" y="5310733"/>
              <a:ext cx="792227"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cxnSp>
        <p:nvCxnSpPr>
          <p:cNvPr id="56" name="Connettore 2 55"/>
          <p:cNvCxnSpPr/>
          <p:nvPr/>
        </p:nvCxnSpPr>
        <p:spPr bwMode="auto">
          <a:xfrm>
            <a:off x="3671888" y="5410609"/>
            <a:ext cx="19050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7" name="Text Box 11"/>
          <p:cNvSpPr txBox="1">
            <a:spLocks noChangeArrowheads="1"/>
          </p:cNvSpPr>
          <p:nvPr/>
        </p:nvSpPr>
        <p:spPr bwMode="auto">
          <a:xfrm>
            <a:off x="1081088" y="4973638"/>
            <a:ext cx="2590800" cy="830997"/>
          </a:xfrm>
          <a:prstGeom prst="rect">
            <a:avLst/>
          </a:prstGeom>
          <a:noFill/>
          <a:ln w="25400">
            <a:solidFill>
              <a:schemeClr val="accent2"/>
            </a:solidFill>
            <a:miter lim="800000"/>
            <a:headEnd/>
            <a:tailEnd/>
          </a:ln>
        </p:spPr>
        <p:txBody>
          <a:bodyPr>
            <a:spAutoFit/>
          </a:bodyPr>
          <a:lstStyle/>
          <a:p>
            <a:pPr algn="ctr" fontAlgn="base">
              <a:spcBef>
                <a:spcPct val="50000"/>
              </a:spcBef>
              <a:spcAft>
                <a:spcPct val="0"/>
              </a:spcAft>
            </a:pPr>
            <a:r>
              <a:rPr lang="it-IT" sz="2400" dirty="0" err="1" smtClean="0">
                <a:solidFill>
                  <a:prstClr val="black"/>
                </a:solidFill>
                <a:latin typeface="Arial" charset="0"/>
                <a:cs typeface="Arial" charset="0"/>
              </a:rPr>
              <a:t>Phonemic</a:t>
            </a:r>
            <a:r>
              <a:rPr lang="it-IT" sz="2400" dirty="0" smtClean="0">
                <a:solidFill>
                  <a:prstClr val="black"/>
                </a:solidFill>
                <a:latin typeface="Arial" charset="0"/>
                <a:cs typeface="Arial" charset="0"/>
              </a:rPr>
              <a:t> output buffer</a:t>
            </a:r>
            <a:endParaRPr lang="it-IT" sz="2400" dirty="0">
              <a:solidFill>
                <a:prstClr val="black"/>
              </a:solidFill>
              <a:latin typeface="Arial" charset="0"/>
              <a:cs typeface="Arial" charset="0"/>
            </a:endParaRPr>
          </a:p>
        </p:txBody>
      </p:sp>
      <p:sp>
        <p:nvSpPr>
          <p:cNvPr id="60" name="Line 21"/>
          <p:cNvSpPr>
            <a:spLocks noChangeShapeType="1"/>
          </p:cNvSpPr>
          <p:nvPr/>
        </p:nvSpPr>
        <p:spPr bwMode="auto">
          <a:xfrm>
            <a:off x="2366963" y="5668107"/>
            <a:ext cx="0" cy="360362"/>
          </a:xfrm>
          <a:prstGeom prst="line">
            <a:avLst/>
          </a:prstGeom>
          <a:no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sp>
        <p:nvSpPr>
          <p:cNvPr id="61" name="Line 22"/>
          <p:cNvSpPr>
            <a:spLocks noChangeShapeType="1"/>
          </p:cNvSpPr>
          <p:nvPr/>
        </p:nvSpPr>
        <p:spPr bwMode="auto">
          <a:xfrm>
            <a:off x="6872288" y="5583043"/>
            <a:ext cx="0" cy="433387"/>
          </a:xfrm>
          <a:prstGeom prst="line">
            <a:avLst/>
          </a:prstGeom>
          <a:noFill/>
          <a:ln w="63500">
            <a:solidFill>
              <a:srgbClr val="A50021"/>
            </a:solidFill>
            <a:round/>
            <a:headEnd/>
            <a:tailEnd type="triangle" w="med" len="med"/>
          </a:ln>
        </p:spPr>
        <p:txBody>
          <a:bodyPr/>
          <a:lstStyle/>
          <a:p>
            <a:pPr fontAlgn="base">
              <a:spcBef>
                <a:spcPct val="0"/>
              </a:spcBef>
              <a:spcAft>
                <a:spcPct val="0"/>
              </a:spcAft>
            </a:pPr>
            <a:endParaRPr lang="it-IT" dirty="0">
              <a:solidFill>
                <a:prstClr val="black"/>
              </a:solidFill>
              <a:latin typeface="Arial" charset="0"/>
              <a:cs typeface="Arial" charset="0"/>
            </a:endParaRPr>
          </a:p>
        </p:txBody>
      </p:sp>
      <p:pic>
        <p:nvPicPr>
          <p:cNvPr id="62" name="Picture 6"/>
          <p:cNvPicPr>
            <a:picLocks noChangeAspect="1" noChangeArrowheads="1"/>
          </p:cNvPicPr>
          <p:nvPr/>
        </p:nvPicPr>
        <p:blipFill>
          <a:blip r:embed="rId5" cstate="print"/>
          <a:srcRect/>
          <a:stretch>
            <a:fillRect/>
          </a:stretch>
        </p:blipFill>
        <p:spPr bwMode="auto">
          <a:xfrm>
            <a:off x="6300788" y="6010141"/>
            <a:ext cx="1104900" cy="792163"/>
          </a:xfrm>
          <a:prstGeom prst="rect">
            <a:avLst/>
          </a:prstGeom>
          <a:noFill/>
          <a:ln w="9525">
            <a:noFill/>
            <a:miter lim="800000"/>
            <a:headEnd/>
            <a:tailEnd/>
          </a:ln>
        </p:spPr>
      </p:pic>
      <p:pic>
        <p:nvPicPr>
          <p:cNvPr id="63" name="Picture 5"/>
          <p:cNvPicPr>
            <a:picLocks noChangeAspect="1" noChangeArrowheads="1"/>
          </p:cNvPicPr>
          <p:nvPr/>
        </p:nvPicPr>
        <p:blipFill>
          <a:blip r:embed="rId6" cstate="print"/>
          <a:srcRect/>
          <a:stretch>
            <a:fillRect/>
          </a:stretch>
        </p:blipFill>
        <p:spPr bwMode="auto">
          <a:xfrm>
            <a:off x="1547813" y="5999617"/>
            <a:ext cx="1295400" cy="835025"/>
          </a:xfrm>
          <a:prstGeom prst="rect">
            <a:avLst/>
          </a:prstGeom>
          <a:noFill/>
          <a:ln w="9525">
            <a:noFill/>
            <a:miter lim="800000"/>
            <a:headEnd/>
            <a:tailEnd/>
          </a:ln>
        </p:spPr>
      </p:pic>
      <p:sp>
        <p:nvSpPr>
          <p:cNvPr id="64" name="Text Box 12"/>
          <p:cNvSpPr txBox="1">
            <a:spLocks noChangeArrowheads="1"/>
          </p:cNvSpPr>
          <p:nvPr/>
        </p:nvSpPr>
        <p:spPr bwMode="auto">
          <a:xfrm>
            <a:off x="5576888" y="4973638"/>
            <a:ext cx="2590800" cy="830997"/>
          </a:xfrm>
          <a:prstGeom prst="rect">
            <a:avLst/>
          </a:prstGeom>
          <a:solidFill>
            <a:schemeClr val="bg1"/>
          </a:solidFill>
          <a:ln w="25400">
            <a:solidFill>
              <a:srgbClr val="FF0000"/>
            </a:solidFill>
            <a:miter lim="800000"/>
            <a:headEnd/>
            <a:tailEnd/>
          </a:ln>
        </p:spPr>
        <p:txBody>
          <a:bodyPr>
            <a:spAutoFit/>
          </a:bodyPr>
          <a:lstStyle/>
          <a:p>
            <a:pPr algn="ctr" fontAlgn="base">
              <a:spcBef>
                <a:spcPct val="50000"/>
              </a:spcBef>
              <a:spcAft>
                <a:spcPct val="0"/>
              </a:spcAft>
            </a:pPr>
            <a:r>
              <a:rPr lang="it-IT" sz="2400" dirty="0" err="1" smtClean="0">
                <a:solidFill>
                  <a:prstClr val="black"/>
                </a:solidFill>
                <a:latin typeface="Arial" charset="0"/>
                <a:cs typeface="Arial" charset="0"/>
              </a:rPr>
              <a:t>Graphemic</a:t>
            </a:r>
            <a:r>
              <a:rPr lang="it-IT" sz="2400" dirty="0" smtClean="0">
                <a:solidFill>
                  <a:prstClr val="black"/>
                </a:solidFill>
                <a:latin typeface="Arial" charset="0"/>
                <a:cs typeface="Arial" charset="0"/>
              </a:rPr>
              <a:t> output buffer</a:t>
            </a:r>
            <a:endParaRPr lang="it-IT" sz="2400" dirty="0">
              <a:solidFill>
                <a:prstClr val="black"/>
              </a:solidFill>
              <a:latin typeface="Arial" charset="0"/>
              <a:cs typeface="Arial" charset="0"/>
            </a:endParaRPr>
          </a:p>
        </p:txBody>
      </p:sp>
      <p:pic>
        <p:nvPicPr>
          <p:cNvPr id="56324" name="Picture 1061" descr="http://www.gewis.win.tue.nl/general/clipart/misc/skull.gif"/>
          <p:cNvPicPr>
            <a:picLocks noChangeAspect="1" noChangeArrowheads="1"/>
          </p:cNvPicPr>
          <p:nvPr/>
        </p:nvPicPr>
        <p:blipFill>
          <a:blip r:embed="rId7" cstate="print"/>
          <a:srcRect/>
          <a:stretch>
            <a:fillRect/>
          </a:stretch>
        </p:blipFill>
        <p:spPr bwMode="auto">
          <a:xfrm>
            <a:off x="4067175" y="4797425"/>
            <a:ext cx="1001713" cy="750888"/>
          </a:xfrm>
          <a:prstGeom prst="rect">
            <a:avLst/>
          </a:prstGeom>
          <a:noFill/>
          <a:ln w="9525">
            <a:solidFill>
              <a:srgbClr val="000000"/>
            </a:solidFill>
            <a:miter lim="800000"/>
            <a:headEnd/>
            <a:tailEnd/>
          </a:ln>
        </p:spPr>
      </p:pic>
      <p:sp>
        <p:nvSpPr>
          <p:cNvPr id="65" name="Fumetto 2 64"/>
          <p:cNvSpPr/>
          <p:nvPr/>
        </p:nvSpPr>
        <p:spPr>
          <a:xfrm>
            <a:off x="3351213" y="5805264"/>
            <a:ext cx="2805111" cy="997040"/>
          </a:xfrm>
          <a:prstGeom prst="wedgeRoundRectCallout">
            <a:avLst>
              <a:gd name="adj1" fmla="val -12529"/>
              <a:gd name="adj2" fmla="val -81681"/>
              <a:gd name="adj3" fmla="val 16667"/>
            </a:avLst>
          </a:prstGeom>
          <a:solidFill>
            <a:srgbClr val="FFEF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smtClean="0">
                <a:solidFill>
                  <a:schemeClr val="tx1"/>
                </a:solidFill>
              </a:rPr>
              <a:t>Phonological </a:t>
            </a:r>
            <a:r>
              <a:rPr lang="en-US" sz="2400" dirty="0" err="1" smtClean="0">
                <a:solidFill>
                  <a:schemeClr val="tx1"/>
                </a:solidFill>
              </a:rPr>
              <a:t>agraphia</a:t>
            </a:r>
            <a:r>
              <a:rPr lang="en-US" sz="2400" dirty="0" smtClean="0">
                <a:solidFill>
                  <a:schemeClr val="tx1"/>
                </a:solidFill>
              </a:rPr>
              <a:t> (inability to write non words)</a:t>
            </a:r>
            <a:endParaRPr lang="en-US" sz="2400" dirty="0">
              <a:solidFill>
                <a:schemeClr val="tx1"/>
              </a:solidFill>
            </a:endParaRPr>
          </a:p>
        </p:txBody>
      </p:sp>
      <p:sp>
        <p:nvSpPr>
          <p:cNvPr id="9" name="Segnaposto numero diapositiva 8"/>
          <p:cNvSpPr>
            <a:spLocks noGrp="1"/>
          </p:cNvSpPr>
          <p:nvPr>
            <p:ph type="sldNum" sz="quarter" idx="12"/>
          </p:nvPr>
        </p:nvSpPr>
        <p:spPr/>
        <p:txBody>
          <a:bodyPr/>
          <a:lstStyle/>
          <a:p>
            <a:pPr>
              <a:defRPr/>
            </a:pPr>
            <a:fld id="{F1B272A1-805E-45D8-9ECB-02C7AA8D889A}" type="slidenum">
              <a:rPr lang="it-IT" smtClean="0">
                <a:solidFill>
                  <a:prstClr val="black">
                    <a:tint val="75000"/>
                  </a:prstClr>
                </a:solidFill>
              </a:rPr>
              <a:pPr>
                <a:defRPr/>
              </a:pPr>
              <a:t>79</a:t>
            </a:fld>
            <a:endParaRPr lang="it-IT" dirty="0">
              <a:solidFill>
                <a:prstClr val="black">
                  <a:tint val="75000"/>
                </a:prstClr>
              </a:solidFill>
            </a:endParaRPr>
          </a:p>
        </p:txBody>
      </p:sp>
    </p:spTree>
    <p:extLst>
      <p:ext uri="{BB962C8B-B14F-4D97-AF65-F5344CB8AC3E}">
        <p14:creationId xmlns:p14="http://schemas.microsoft.com/office/powerpoint/2010/main" val="6915649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67740"/>
            <a:ext cx="8839200" cy="1249362"/>
          </a:xfrm>
        </p:spPr>
        <p:txBody>
          <a:bodyPr>
            <a:normAutofit/>
          </a:bodyPr>
          <a:lstStyle/>
          <a:p>
            <a:r>
              <a:rPr lang="en-US" b="1" dirty="0" smtClean="0">
                <a:solidFill>
                  <a:srgbClr val="602E04"/>
                </a:solidFill>
                <a:ea typeface="Calibri"/>
                <a:cs typeface="Times New Roman"/>
              </a:rPr>
              <a:t>14  Important Points !</a:t>
            </a:r>
            <a:endParaRPr lang="en-US" dirty="0">
              <a:solidFill>
                <a:srgbClr val="602E04"/>
              </a:solidFill>
            </a:endParaRPr>
          </a:p>
        </p:txBody>
      </p:sp>
      <p:sp>
        <p:nvSpPr>
          <p:cNvPr id="3" name="Content Placeholder 2"/>
          <p:cNvSpPr>
            <a:spLocks noGrp="1"/>
          </p:cNvSpPr>
          <p:nvPr>
            <p:ph idx="1"/>
          </p:nvPr>
        </p:nvSpPr>
        <p:spPr>
          <a:xfrm>
            <a:off x="285750" y="2057400"/>
            <a:ext cx="8991600" cy="5715000"/>
          </a:xfrm>
        </p:spPr>
        <p:txBody>
          <a:bodyPr>
            <a:normAutofit/>
          </a:bodyPr>
          <a:lstStyle/>
          <a:p>
            <a:pPr marL="0" marR="0" indent="0">
              <a:lnSpc>
                <a:spcPct val="115000"/>
              </a:lnSpc>
              <a:spcBef>
                <a:spcPts val="0"/>
              </a:spcBef>
              <a:spcAft>
                <a:spcPts val="800"/>
              </a:spcAft>
              <a:buNone/>
            </a:pPr>
            <a:r>
              <a:rPr lang="en-US" sz="2800" b="1" dirty="0" smtClean="0">
                <a:latin typeface="Verdana" panose="020B0604030504040204" pitchFamily="34" charset="0"/>
                <a:ea typeface="Calibri" panose="020F0502020204030204" pitchFamily="34" charset="0"/>
                <a:cs typeface="Times New Roman" panose="02020603050405020304" pitchFamily="18" charset="0"/>
              </a:rPr>
              <a:t>8.  Simple </a:t>
            </a:r>
            <a:r>
              <a:rPr lang="en-US" sz="2800" b="1" dirty="0">
                <a:latin typeface="Verdana" panose="020B0604030504040204" pitchFamily="34" charset="0"/>
                <a:ea typeface="Calibri" panose="020F0502020204030204" pitchFamily="34" charset="0"/>
                <a:cs typeface="Times New Roman" panose="02020603050405020304" pitchFamily="18" charset="0"/>
              </a:rPr>
              <a:t>slides. Amount of </a:t>
            </a:r>
            <a:r>
              <a:rPr lang="en-US" sz="2800" b="1" dirty="0" smtClean="0">
                <a:latin typeface="Verdana" panose="020B0604030504040204" pitchFamily="34" charset="0"/>
                <a:ea typeface="Calibri" panose="020F0502020204030204" pitchFamily="34" charset="0"/>
                <a:cs typeface="Times New Roman" panose="02020603050405020304" pitchFamily="18" charset="0"/>
              </a:rPr>
              <a:t>information.</a:t>
            </a:r>
            <a:endParaRPr lang="en-US" sz="2800" b="1" dirty="0">
              <a:latin typeface="Verdana" panose="020B060403050404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800"/>
              </a:spcAft>
              <a:buNone/>
            </a:pPr>
            <a:r>
              <a:rPr lang="en-US" sz="2800" b="1" dirty="0" smtClean="0">
                <a:latin typeface="Verdana" panose="020B0604030504040204" pitchFamily="34" charset="0"/>
                <a:ea typeface="Calibri" panose="020F0502020204030204" pitchFamily="34" charset="0"/>
                <a:cs typeface="Times New Roman" panose="02020603050405020304" pitchFamily="18" charset="0"/>
              </a:rPr>
              <a:t>9.  Figures</a:t>
            </a:r>
            <a:r>
              <a:rPr lang="en-US" sz="2800" b="1" dirty="0">
                <a:latin typeface="Verdana" panose="020B0604030504040204" pitchFamily="34" charset="0"/>
                <a:ea typeface="Calibri" panose="020F0502020204030204" pitchFamily="34" charset="0"/>
                <a:cs typeface="Times New Roman" panose="02020603050405020304" pitchFamily="18" charset="0"/>
              </a:rPr>
              <a:t>, </a:t>
            </a:r>
            <a:r>
              <a:rPr lang="en-US" sz="2800" b="1" dirty="0" smtClean="0">
                <a:latin typeface="Verdana" panose="020B0604030504040204" pitchFamily="34" charset="0"/>
                <a:ea typeface="Calibri" panose="020F0502020204030204" pitchFamily="34" charset="0"/>
                <a:cs typeface="Times New Roman" panose="02020603050405020304" pitchFamily="18" charset="0"/>
              </a:rPr>
              <a:t>graphs, </a:t>
            </a:r>
            <a:r>
              <a:rPr lang="en-US" sz="2800" b="1" dirty="0">
                <a:latin typeface="Verdana" panose="020B0604030504040204" pitchFamily="34" charset="0"/>
                <a:ea typeface="Calibri" panose="020F0502020204030204" pitchFamily="34" charset="0"/>
                <a:cs typeface="Times New Roman" panose="02020603050405020304" pitchFamily="18" charset="0"/>
              </a:rPr>
              <a:t>etc.</a:t>
            </a:r>
          </a:p>
          <a:p>
            <a:pPr marL="0" marR="0" indent="0">
              <a:lnSpc>
                <a:spcPct val="115000"/>
              </a:lnSpc>
              <a:spcBef>
                <a:spcPts val="0"/>
              </a:spcBef>
              <a:spcAft>
                <a:spcPts val="800"/>
              </a:spcAft>
              <a:buNone/>
            </a:pPr>
            <a:r>
              <a:rPr lang="en-US" sz="2800" b="1" dirty="0" smtClean="0">
                <a:latin typeface="Verdana" panose="020B0604030504040204" pitchFamily="34" charset="0"/>
                <a:ea typeface="Calibri" panose="020F0502020204030204" pitchFamily="34" charset="0"/>
                <a:cs typeface="Times New Roman" panose="02020603050405020304" pitchFamily="18" charset="0"/>
              </a:rPr>
              <a:t>10.  Shadows </a:t>
            </a:r>
            <a:r>
              <a:rPr lang="en-US" sz="2800" b="1" dirty="0">
                <a:latin typeface="Verdana" panose="020B0604030504040204" pitchFamily="34" charset="0"/>
                <a:ea typeface="Calibri" panose="020F0502020204030204" pitchFamily="34" charset="0"/>
                <a:cs typeface="Times New Roman" panose="02020603050405020304" pitchFamily="18" charset="0"/>
              </a:rPr>
              <a:t>and Shades of gray (</a:t>
            </a:r>
            <a:r>
              <a:rPr lang="en-US" sz="2800" b="1" dirty="0" smtClean="0">
                <a:latin typeface="Verdana" panose="020B0604030504040204" pitchFamily="34" charset="0"/>
                <a:ea typeface="Calibri" panose="020F0502020204030204" pitchFamily="34" charset="0"/>
                <a:cs typeface="Times New Roman" panose="02020603050405020304" pitchFamily="18" charset="0"/>
              </a:rPr>
              <a:t>avoid)</a:t>
            </a:r>
            <a:endParaRPr lang="en-US" sz="2800" b="1" dirty="0">
              <a:latin typeface="Verdana" panose="020B060403050404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800"/>
              </a:spcAft>
              <a:buNone/>
            </a:pPr>
            <a:r>
              <a:rPr lang="en-US" sz="2800" b="1" dirty="0" smtClean="0">
                <a:latin typeface="Verdana" panose="020B0604030504040204" pitchFamily="34" charset="0"/>
                <a:ea typeface="Calibri" panose="020F0502020204030204" pitchFamily="34" charset="0"/>
                <a:cs typeface="Times New Roman" panose="02020603050405020304" pitchFamily="18" charset="0"/>
              </a:rPr>
              <a:t>11.  Pictures </a:t>
            </a:r>
            <a:r>
              <a:rPr lang="en-US" sz="2800" b="1" dirty="0">
                <a:latin typeface="Verdana" panose="020B0604030504040204" pitchFamily="34" charset="0"/>
                <a:ea typeface="Calibri" panose="020F0502020204030204" pitchFamily="34" charset="0"/>
                <a:cs typeface="Times New Roman" panose="02020603050405020304" pitchFamily="18" charset="0"/>
              </a:rPr>
              <a:t>and corrections </a:t>
            </a:r>
          </a:p>
          <a:p>
            <a:pPr marL="0" marR="0" indent="0">
              <a:lnSpc>
                <a:spcPct val="115000"/>
              </a:lnSpc>
              <a:spcBef>
                <a:spcPts val="0"/>
              </a:spcBef>
              <a:spcAft>
                <a:spcPts val="800"/>
              </a:spcAft>
              <a:buNone/>
            </a:pPr>
            <a:r>
              <a:rPr lang="en-US" sz="2800" b="1" dirty="0" smtClean="0">
                <a:latin typeface="Verdana" panose="020B0604030504040204" pitchFamily="34" charset="0"/>
                <a:ea typeface="Calibri" panose="020F0502020204030204" pitchFamily="34" charset="0"/>
                <a:cs typeface="Times New Roman" panose="02020603050405020304" pitchFamily="18" charset="0"/>
              </a:rPr>
              <a:t>12.  Grayscale </a:t>
            </a:r>
            <a:r>
              <a:rPr lang="en-US" sz="2800" b="1" dirty="0">
                <a:latin typeface="Verdana" panose="020B0604030504040204" pitchFamily="34" charset="0"/>
                <a:ea typeface="Calibri" panose="020F0502020204030204" pitchFamily="34" charset="0"/>
                <a:cs typeface="Times New Roman" panose="02020603050405020304" pitchFamily="18" charset="0"/>
              </a:rPr>
              <a:t>(</a:t>
            </a:r>
            <a:r>
              <a:rPr lang="en-US" sz="2800" b="1" dirty="0" smtClean="0">
                <a:latin typeface="Verdana" panose="020B0604030504040204" pitchFamily="34" charset="0"/>
                <a:ea typeface="Calibri" panose="020F0502020204030204" pitchFamily="34" charset="0"/>
                <a:cs typeface="Times New Roman" panose="02020603050405020304" pitchFamily="18" charset="0"/>
              </a:rPr>
              <a:t>avoid) </a:t>
            </a:r>
            <a:r>
              <a:rPr lang="en-US" sz="2800" b="1" dirty="0">
                <a:latin typeface="Verdana" panose="020B0604030504040204" pitchFamily="34" charset="0"/>
                <a:ea typeface="Calibri" panose="020F0502020204030204" pitchFamily="34" charset="0"/>
                <a:cs typeface="Times New Roman" panose="02020603050405020304" pitchFamily="18" charset="0"/>
              </a:rPr>
              <a:t>and color </a:t>
            </a:r>
          </a:p>
          <a:p>
            <a:pPr marL="0" indent="0">
              <a:lnSpc>
                <a:spcPct val="115000"/>
              </a:lnSpc>
              <a:spcBef>
                <a:spcPts val="0"/>
              </a:spcBef>
              <a:spcAft>
                <a:spcPts val="800"/>
              </a:spcAft>
              <a:buNone/>
            </a:pPr>
            <a:r>
              <a:rPr lang="en-US" sz="2800" b="1" dirty="0" smtClean="0">
                <a:latin typeface="Verdana" panose="020B0604030504040204" pitchFamily="34" charset="0"/>
                <a:ea typeface="Calibri" panose="020F0502020204030204" pitchFamily="34" charset="0"/>
                <a:cs typeface="Times New Roman" panose="02020603050405020304" pitchFamily="18" charset="0"/>
              </a:rPr>
              <a:t>13.  Color </a:t>
            </a:r>
            <a:r>
              <a:rPr lang="en-US" sz="2800" b="1" dirty="0">
                <a:latin typeface="Verdana" panose="020B0604030504040204" pitchFamily="34" charset="0"/>
                <a:ea typeface="Calibri" panose="020F0502020204030204" pitchFamily="34" charset="0"/>
                <a:cs typeface="Times New Roman" panose="02020603050405020304" pitchFamily="18" charset="0"/>
              </a:rPr>
              <a:t>accessibility for Color Blindness</a:t>
            </a:r>
          </a:p>
          <a:p>
            <a:pPr marL="0" marR="0" indent="0">
              <a:lnSpc>
                <a:spcPct val="115000"/>
              </a:lnSpc>
              <a:spcBef>
                <a:spcPts val="0"/>
              </a:spcBef>
              <a:spcAft>
                <a:spcPts val="800"/>
              </a:spcAft>
              <a:buNone/>
            </a:pPr>
            <a:r>
              <a:rPr lang="en-US" sz="2800" b="1" dirty="0" smtClean="0">
                <a:latin typeface="Verdana" panose="020B0604030504040204" pitchFamily="34" charset="0"/>
                <a:ea typeface="Calibri" panose="020F0502020204030204" pitchFamily="34" charset="0"/>
                <a:cs typeface="Times New Roman" panose="02020603050405020304" pitchFamily="18" charset="0"/>
              </a:rPr>
              <a:t>14.  Acceptable </a:t>
            </a:r>
            <a:r>
              <a:rPr lang="en-US" sz="2800" b="1" dirty="0">
                <a:latin typeface="Verdana" panose="020B0604030504040204" pitchFamily="34" charset="0"/>
                <a:ea typeface="Calibri" panose="020F0502020204030204" pitchFamily="34" charset="0"/>
                <a:cs typeface="Times New Roman" panose="02020603050405020304" pitchFamily="18" charset="0"/>
              </a:rPr>
              <a:t>animations </a:t>
            </a:r>
            <a:r>
              <a:rPr lang="en-US" sz="2800" b="1" dirty="0" smtClean="0">
                <a:latin typeface="Verdana" panose="020B0604030504040204" pitchFamily="34" charset="0"/>
                <a:ea typeface="Calibri" panose="020F0502020204030204" pitchFamily="34" charset="0"/>
                <a:cs typeface="Times New Roman" panose="02020603050405020304" pitchFamily="18" charset="0"/>
              </a:rPr>
              <a:t>features</a:t>
            </a:r>
          </a:p>
          <a:p>
            <a:pPr marL="0" indent="0" algn="ctr">
              <a:buNone/>
            </a:pPr>
            <a:endParaRPr lang="en-US" sz="2800" b="1" dirty="0" smtClean="0">
              <a:ea typeface="Calibri"/>
              <a:cs typeface="Times New Roman"/>
            </a:endParaRPr>
          </a:p>
        </p:txBody>
      </p:sp>
      <p:sp>
        <p:nvSpPr>
          <p:cNvPr id="4" name="Rectangle 3"/>
          <p:cNvSpPr/>
          <p:nvPr/>
        </p:nvSpPr>
        <p:spPr>
          <a:xfrm>
            <a:off x="1085850" y="856648"/>
            <a:ext cx="7239000" cy="584775"/>
          </a:xfrm>
          <a:prstGeom prst="rect">
            <a:avLst/>
          </a:prstGeom>
        </p:spPr>
        <p:txBody>
          <a:bodyPr wrap="square">
            <a:spAutoFit/>
          </a:bodyPr>
          <a:lstStyle/>
          <a:p>
            <a:r>
              <a:rPr lang="en-US" sz="3200" b="1" dirty="0" smtClean="0">
                <a:ea typeface="Calibri"/>
                <a:cs typeface="Times New Roman"/>
              </a:rPr>
              <a:t>(Continue)</a:t>
            </a:r>
            <a:endParaRPr lang="en-US" sz="3200" dirty="0">
              <a:solidFill>
                <a:srgbClr val="7030A0"/>
              </a:solidFill>
            </a:endParaRPr>
          </a:p>
        </p:txBody>
      </p:sp>
      <p:sp>
        <p:nvSpPr>
          <p:cNvPr id="5" name="Segnaposto numero diapositiva 4"/>
          <p:cNvSpPr>
            <a:spLocks noGrp="1"/>
          </p:cNvSpPr>
          <p:nvPr>
            <p:ph type="sldNum" sz="quarter" idx="12"/>
          </p:nvPr>
        </p:nvSpPr>
        <p:spPr/>
        <p:txBody>
          <a:bodyPr/>
          <a:lstStyle/>
          <a:p>
            <a:fld id="{15E3ACB2-0C72-418B-9057-06E7601BD84D}" type="slidenum">
              <a:rPr lang="en-US" smtClean="0"/>
              <a:t>8</a:t>
            </a:fld>
            <a:endParaRPr lang="en-US"/>
          </a:p>
        </p:txBody>
      </p:sp>
    </p:spTree>
    <p:extLst>
      <p:ext uri="{BB962C8B-B14F-4D97-AF65-F5344CB8AC3E}">
        <p14:creationId xmlns:p14="http://schemas.microsoft.com/office/powerpoint/2010/main" val="2400249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rPr>
              <a:t>Another example…</a:t>
            </a:r>
            <a:endParaRPr lang="en-US"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914400" y="1905000"/>
            <a:ext cx="8229600" cy="4525963"/>
          </a:xfrm>
        </p:spPr>
        <p:txBody>
          <a:bodyPr/>
          <a:lstStyle/>
          <a:p>
            <a:r>
              <a:rPr lang="en-US" sz="3600" dirty="0" smtClean="0">
                <a:latin typeface="Verdana" panose="020B0604030504040204" pitchFamily="34" charset="0"/>
                <a:ea typeface="Verdana" panose="020B0604030504040204" pitchFamily="34" charset="0"/>
              </a:rPr>
              <a:t>Eliminate shadow from the title and change color</a:t>
            </a:r>
          </a:p>
          <a:p>
            <a:r>
              <a:rPr lang="en-US" sz="3600" dirty="0" smtClean="0">
                <a:latin typeface="Verdana" panose="020B0604030504040204" pitchFamily="34" charset="0"/>
                <a:ea typeface="Verdana" panose="020B0604030504040204" pitchFamily="34" charset="0"/>
              </a:rPr>
              <a:t>Improve the CONTRAST</a:t>
            </a:r>
          </a:p>
          <a:p>
            <a:r>
              <a:rPr lang="en-US" sz="3600" dirty="0" smtClean="0">
                <a:latin typeface="Verdana" panose="020B0604030504040204" pitchFamily="34" charset="0"/>
                <a:ea typeface="Verdana" panose="020B0604030504040204" pitchFamily="34" charset="0"/>
              </a:rPr>
              <a:t>Enlarged the font size of the text </a:t>
            </a:r>
            <a:endParaRPr lang="en-US" sz="3600" dirty="0">
              <a:latin typeface="Verdana" panose="020B0604030504040204" pitchFamily="34" charset="0"/>
              <a:ea typeface="Verdana" panose="020B0604030504040204" pitchFamily="34" charset="0"/>
            </a:endParaRPr>
          </a:p>
          <a:p>
            <a:endParaRPr lang="en-US" sz="3600" dirty="0" smtClean="0">
              <a:latin typeface="Verdana" panose="020B0604030504040204" pitchFamily="34" charset="0"/>
              <a:ea typeface="Verdana" panose="020B0604030504040204" pitchFamily="34" charset="0"/>
            </a:endParaRPr>
          </a:p>
        </p:txBody>
      </p:sp>
      <p:sp>
        <p:nvSpPr>
          <p:cNvPr id="4" name="Segnaposto numero diapositiva 3"/>
          <p:cNvSpPr>
            <a:spLocks noGrp="1"/>
          </p:cNvSpPr>
          <p:nvPr>
            <p:ph type="sldNum" sz="quarter" idx="12"/>
          </p:nvPr>
        </p:nvSpPr>
        <p:spPr/>
        <p:txBody>
          <a:bodyPr/>
          <a:lstStyle/>
          <a:p>
            <a:pPr>
              <a:defRPr/>
            </a:pPr>
            <a:fld id="{3DF685CE-E15B-4731-8825-B1B6293E9026}" type="slidenum">
              <a:rPr lang="it-IT" smtClean="0">
                <a:solidFill>
                  <a:prstClr val="black">
                    <a:tint val="75000"/>
                  </a:prstClr>
                </a:solidFill>
              </a:rPr>
              <a:pPr>
                <a:defRPr/>
              </a:pPr>
              <a:t>80</a:t>
            </a:fld>
            <a:endParaRPr lang="it-IT" dirty="0">
              <a:solidFill>
                <a:prstClr val="black">
                  <a:tint val="75000"/>
                </a:prstClr>
              </a:solidFill>
            </a:endParaRPr>
          </a:p>
        </p:txBody>
      </p:sp>
    </p:spTree>
    <p:extLst>
      <p:ext uri="{BB962C8B-B14F-4D97-AF65-F5344CB8AC3E}">
        <p14:creationId xmlns:p14="http://schemas.microsoft.com/office/powerpoint/2010/main" val="425807132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0825" y="-26988"/>
            <a:ext cx="8229600" cy="561976"/>
          </a:xfrm>
          <a:ln w="38100">
            <a:solidFill>
              <a:schemeClr val="bg1"/>
            </a:solidFill>
          </a:ln>
        </p:spPr>
        <p:txBody>
          <a:bodyPr rtlCol="0">
            <a:noAutofit/>
          </a:bodyPr>
          <a:lstStyle/>
          <a:p>
            <a:pPr algn="l" eaLnBrk="1" fontAlgn="auto" hangingPunct="1">
              <a:spcAft>
                <a:spcPts val="0"/>
              </a:spcAft>
              <a:defRPr/>
            </a:pPr>
            <a:r>
              <a:rPr lang="it-IT" sz="3200" b="1" dirty="0" err="1" smtClean="0">
                <a:solidFill>
                  <a:srgbClr val="FF0000"/>
                </a:solidFill>
                <a:effectLst>
                  <a:outerShdw blurRad="38100" dist="38100" dir="2700000" algn="tl">
                    <a:srgbClr val="000000">
                      <a:alpha val="43137"/>
                    </a:srgbClr>
                  </a:outerShdw>
                </a:effectLst>
              </a:rPr>
              <a:t>Wernicke-Lichtheim</a:t>
            </a:r>
            <a:r>
              <a:rPr lang="it-IT" sz="3200" b="1" dirty="0" smtClean="0">
                <a:solidFill>
                  <a:srgbClr val="FF0000"/>
                </a:solidFill>
                <a:effectLst>
                  <a:outerShdw blurRad="38100" dist="38100" dir="2700000" algn="tl">
                    <a:srgbClr val="000000">
                      <a:alpha val="43137"/>
                    </a:srgbClr>
                  </a:outerShdw>
                </a:effectLst>
              </a:rPr>
              <a:t>’s </a:t>
            </a:r>
            <a:r>
              <a:rPr lang="it-IT" sz="3200" b="1" dirty="0" err="1" smtClean="0">
                <a:solidFill>
                  <a:srgbClr val="FF0000"/>
                </a:solidFill>
                <a:effectLst>
                  <a:outerShdw blurRad="38100" dist="38100" dir="2700000" algn="tl">
                    <a:srgbClr val="000000">
                      <a:alpha val="43137"/>
                    </a:srgbClr>
                  </a:outerShdw>
                </a:effectLst>
              </a:rPr>
              <a:t>model</a:t>
            </a:r>
            <a:r>
              <a:rPr lang="it-IT" sz="3200" b="1" dirty="0" smtClean="0">
                <a:solidFill>
                  <a:srgbClr val="FF0000"/>
                </a:solidFill>
                <a:effectLst>
                  <a:outerShdw blurRad="38100" dist="38100" dir="2700000" algn="tl">
                    <a:srgbClr val="000000">
                      <a:alpha val="43137"/>
                    </a:srgbClr>
                  </a:outerShdw>
                </a:effectLst>
              </a:rPr>
              <a:t> </a:t>
            </a:r>
            <a:endParaRPr lang="it-IT" sz="3200" b="1" dirty="0">
              <a:solidFill>
                <a:srgbClr val="FF0000"/>
              </a:solidFill>
              <a:effectLst>
                <a:outerShdw blurRad="38100" dist="38100" dir="2700000" algn="tl">
                  <a:srgbClr val="000000">
                    <a:alpha val="43137"/>
                  </a:srgbClr>
                </a:outerShdw>
              </a:effectLst>
            </a:endParaRPr>
          </a:p>
        </p:txBody>
      </p:sp>
      <p:cxnSp>
        <p:nvCxnSpPr>
          <p:cNvPr id="45" name="Connettore 2 44"/>
          <p:cNvCxnSpPr/>
          <p:nvPr/>
        </p:nvCxnSpPr>
        <p:spPr>
          <a:xfrm>
            <a:off x="1331640" y="4757043"/>
            <a:ext cx="0" cy="3778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Connettore 2 67"/>
          <p:cNvCxnSpPr/>
          <p:nvPr/>
        </p:nvCxnSpPr>
        <p:spPr>
          <a:xfrm flipV="1">
            <a:off x="6227763" y="3501008"/>
            <a:ext cx="0" cy="1800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6389" name="Picture 7"/>
          <p:cNvPicPr>
            <a:picLocks noChangeAspect="1" noChangeArrowheads="1"/>
          </p:cNvPicPr>
          <p:nvPr/>
        </p:nvPicPr>
        <p:blipFill>
          <a:blip r:embed="rId3" cstate="print"/>
          <a:srcRect/>
          <a:stretch>
            <a:fillRect/>
          </a:stretch>
        </p:blipFill>
        <p:spPr bwMode="auto">
          <a:xfrm>
            <a:off x="5508625" y="5300663"/>
            <a:ext cx="1511300" cy="1081087"/>
          </a:xfrm>
          <a:prstGeom prst="rect">
            <a:avLst/>
          </a:prstGeom>
          <a:noFill/>
          <a:ln w="9525">
            <a:noFill/>
            <a:miter lim="800000"/>
            <a:headEnd/>
            <a:tailEnd/>
          </a:ln>
        </p:spPr>
      </p:pic>
      <p:grpSp>
        <p:nvGrpSpPr>
          <p:cNvPr id="3" name="Gruppo 32"/>
          <p:cNvGrpSpPr/>
          <p:nvPr/>
        </p:nvGrpSpPr>
        <p:grpSpPr>
          <a:xfrm>
            <a:off x="272597" y="0"/>
            <a:ext cx="8395153" cy="6454049"/>
            <a:chOff x="272597" y="0"/>
            <a:chExt cx="8395153" cy="6454049"/>
          </a:xfrm>
        </p:grpSpPr>
        <p:grpSp>
          <p:nvGrpSpPr>
            <p:cNvPr id="4" name="Gruppo 63"/>
            <p:cNvGrpSpPr>
              <a:grpSpLocks/>
            </p:cNvGrpSpPr>
            <p:nvPr/>
          </p:nvGrpSpPr>
          <p:grpSpPr bwMode="auto">
            <a:xfrm>
              <a:off x="272597" y="0"/>
              <a:ext cx="8332389" cy="6454049"/>
              <a:chOff x="273289" y="0"/>
              <a:chExt cx="8331159" cy="6453336"/>
            </a:xfrm>
          </p:grpSpPr>
          <p:grpSp>
            <p:nvGrpSpPr>
              <p:cNvPr id="5" name="Gruppo 62"/>
              <p:cNvGrpSpPr>
                <a:grpSpLocks/>
              </p:cNvGrpSpPr>
              <p:nvPr/>
            </p:nvGrpSpPr>
            <p:grpSpPr bwMode="auto">
              <a:xfrm>
                <a:off x="323528" y="0"/>
                <a:ext cx="8280920" cy="6453336"/>
                <a:chOff x="323528" y="0"/>
                <a:chExt cx="8280920" cy="6453336"/>
              </a:xfrm>
            </p:grpSpPr>
            <p:grpSp>
              <p:nvGrpSpPr>
                <p:cNvPr id="6" name="Gruppo 43"/>
                <p:cNvGrpSpPr>
                  <a:grpSpLocks/>
                </p:cNvGrpSpPr>
                <p:nvPr/>
              </p:nvGrpSpPr>
              <p:grpSpPr bwMode="auto">
                <a:xfrm>
                  <a:off x="323528" y="695975"/>
                  <a:ext cx="8280920" cy="4676011"/>
                  <a:chOff x="323528" y="1124744"/>
                  <a:chExt cx="8280920" cy="4837961"/>
                </a:xfrm>
              </p:grpSpPr>
              <p:grpSp>
                <p:nvGrpSpPr>
                  <p:cNvPr id="7" name="Gruppo 42"/>
                  <p:cNvGrpSpPr>
                    <a:grpSpLocks/>
                  </p:cNvGrpSpPr>
                  <p:nvPr/>
                </p:nvGrpSpPr>
                <p:grpSpPr bwMode="auto">
                  <a:xfrm>
                    <a:off x="1907704" y="1124744"/>
                    <a:ext cx="6696744" cy="4837961"/>
                    <a:chOff x="1907704" y="1124744"/>
                    <a:chExt cx="6696744" cy="4837961"/>
                  </a:xfrm>
                </p:grpSpPr>
                <p:cxnSp>
                  <p:nvCxnSpPr>
                    <p:cNvPr id="17" name="Connettore 2 16"/>
                    <p:cNvCxnSpPr>
                      <a:stCxn id="16404" idx="2"/>
                    </p:cNvCxnSpPr>
                    <p:nvPr/>
                  </p:nvCxnSpPr>
                  <p:spPr>
                    <a:xfrm flipH="1">
                      <a:off x="7091048" y="2729490"/>
                      <a:ext cx="469284" cy="5771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flipV="1">
                      <a:off x="3995880" y="3784518"/>
                      <a:ext cx="129520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4859353" y="1580551"/>
                      <a:ext cx="1296796" cy="1729343"/>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flipV="1">
                      <a:off x="2914951" y="1580551"/>
                      <a:ext cx="1512665" cy="1512559"/>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flipH="1">
                      <a:off x="2914952" y="3798611"/>
                      <a:ext cx="0" cy="21640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flipH="1">
                      <a:off x="2411788" y="3952033"/>
                      <a:ext cx="2880243" cy="11550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Connettore 4 40"/>
                    <p:cNvCxnSpPr/>
                    <p:nvPr/>
                  </p:nvCxnSpPr>
                  <p:spPr>
                    <a:xfrm rot="10800000" flipV="1">
                      <a:off x="2411789" y="2748696"/>
                      <a:ext cx="5615746" cy="2532505"/>
                    </a:xfrm>
                    <a:prstGeom prst="bentConnector3">
                      <a:avLst>
                        <a:gd name="adj1" fmla="val 274"/>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401" name="CasellaDiTesto 10"/>
                    <p:cNvSpPr txBox="1">
                      <a:spLocks noChangeArrowheads="1"/>
                    </p:cNvSpPr>
                    <p:nvPr/>
                  </p:nvSpPr>
                  <p:spPr bwMode="auto">
                    <a:xfrm>
                      <a:off x="3563888" y="1124744"/>
                      <a:ext cx="2088232" cy="382081"/>
                    </a:xfrm>
                    <a:prstGeom prst="rect">
                      <a:avLst/>
                    </a:prstGeom>
                    <a:noFill/>
                    <a:ln w="38100">
                      <a:solidFill>
                        <a:schemeClr val="tx1"/>
                      </a:solidFill>
                      <a:miter lim="800000"/>
                      <a:headEnd/>
                      <a:tailEnd/>
                    </a:ln>
                  </p:spPr>
                  <p:txBody>
                    <a:bodyPr>
                      <a:spAutoFit/>
                    </a:bodyPr>
                    <a:lstStyle/>
                    <a:p>
                      <a:pPr algn="ctr" fontAlgn="base">
                        <a:spcBef>
                          <a:spcPct val="0"/>
                        </a:spcBef>
                        <a:spcAft>
                          <a:spcPct val="0"/>
                        </a:spcAft>
                      </a:pPr>
                      <a:r>
                        <a:rPr lang="it-IT" dirty="0" err="1" smtClean="0">
                          <a:solidFill>
                            <a:prstClr val="black"/>
                          </a:solidFill>
                          <a:cs typeface="Arial" charset="0"/>
                        </a:rPr>
                        <a:t>Semantic</a:t>
                      </a:r>
                      <a:r>
                        <a:rPr lang="it-IT" dirty="0" smtClean="0">
                          <a:solidFill>
                            <a:prstClr val="black"/>
                          </a:solidFill>
                          <a:cs typeface="Arial" charset="0"/>
                        </a:rPr>
                        <a:t> </a:t>
                      </a:r>
                      <a:r>
                        <a:rPr lang="it-IT" dirty="0" err="1" smtClean="0">
                          <a:solidFill>
                            <a:prstClr val="black"/>
                          </a:solidFill>
                          <a:cs typeface="Arial" charset="0"/>
                        </a:rPr>
                        <a:t>memory</a:t>
                      </a:r>
                      <a:endParaRPr lang="it-IT" dirty="0">
                        <a:solidFill>
                          <a:prstClr val="black"/>
                        </a:solidFill>
                        <a:cs typeface="Arial" charset="0"/>
                      </a:endParaRPr>
                    </a:p>
                  </p:txBody>
                </p:sp>
                <p:sp>
                  <p:nvSpPr>
                    <p:cNvPr id="16402" name="CasellaDiTesto 11"/>
                    <p:cNvSpPr txBox="1">
                      <a:spLocks noChangeArrowheads="1"/>
                    </p:cNvSpPr>
                    <p:nvPr/>
                  </p:nvSpPr>
                  <p:spPr bwMode="auto">
                    <a:xfrm>
                      <a:off x="1907704" y="3151968"/>
                      <a:ext cx="2088232" cy="668642"/>
                    </a:xfrm>
                    <a:prstGeom prst="rect">
                      <a:avLst/>
                    </a:prstGeom>
                    <a:noFill/>
                    <a:ln w="38100">
                      <a:solidFill>
                        <a:schemeClr val="tx1"/>
                      </a:solidFill>
                      <a:miter lim="800000"/>
                      <a:headEnd/>
                      <a:tailEnd/>
                    </a:ln>
                  </p:spPr>
                  <p:txBody>
                    <a:bodyPr>
                      <a:spAutoFit/>
                    </a:bodyPr>
                    <a:lstStyle/>
                    <a:p>
                      <a:pPr algn="ctr" fontAlgn="base">
                        <a:spcBef>
                          <a:spcPct val="0"/>
                        </a:spcBef>
                        <a:spcAft>
                          <a:spcPct val="0"/>
                        </a:spcAft>
                      </a:pPr>
                      <a:r>
                        <a:rPr lang="it-IT" dirty="0" err="1" smtClean="0">
                          <a:solidFill>
                            <a:prstClr val="black"/>
                          </a:solidFill>
                          <a:cs typeface="Arial" charset="0"/>
                        </a:rPr>
                        <a:t>Articulatory</a:t>
                      </a:r>
                      <a:r>
                        <a:rPr lang="it-IT" dirty="0" smtClean="0">
                          <a:solidFill>
                            <a:prstClr val="black"/>
                          </a:solidFill>
                          <a:cs typeface="Arial" charset="0"/>
                        </a:rPr>
                        <a:t> word </a:t>
                      </a:r>
                      <a:r>
                        <a:rPr lang="it-IT" dirty="0" err="1" smtClean="0">
                          <a:solidFill>
                            <a:prstClr val="black"/>
                          </a:solidFill>
                          <a:cs typeface="Arial" charset="0"/>
                        </a:rPr>
                        <a:t>representations</a:t>
                      </a:r>
                      <a:endParaRPr lang="it-IT" dirty="0">
                        <a:solidFill>
                          <a:prstClr val="black"/>
                        </a:solidFill>
                        <a:cs typeface="Arial" charset="0"/>
                      </a:endParaRPr>
                    </a:p>
                  </p:txBody>
                </p:sp>
                <p:sp>
                  <p:nvSpPr>
                    <p:cNvPr id="16403" name="CasellaDiTesto 12"/>
                    <p:cNvSpPr txBox="1">
                      <a:spLocks noChangeArrowheads="1"/>
                    </p:cNvSpPr>
                    <p:nvPr/>
                  </p:nvSpPr>
                  <p:spPr bwMode="auto">
                    <a:xfrm>
                      <a:off x="5292080" y="3356992"/>
                      <a:ext cx="2088232" cy="668642"/>
                    </a:xfrm>
                    <a:prstGeom prst="rect">
                      <a:avLst/>
                    </a:prstGeom>
                    <a:noFill/>
                    <a:ln w="38100">
                      <a:solidFill>
                        <a:schemeClr val="tx1"/>
                      </a:solidFill>
                      <a:miter lim="800000"/>
                      <a:headEnd/>
                      <a:tailEnd/>
                    </a:ln>
                  </p:spPr>
                  <p:txBody>
                    <a:bodyPr>
                      <a:spAutoFit/>
                    </a:bodyPr>
                    <a:lstStyle/>
                    <a:p>
                      <a:pPr algn="ctr" fontAlgn="base">
                        <a:spcBef>
                          <a:spcPct val="0"/>
                        </a:spcBef>
                        <a:spcAft>
                          <a:spcPct val="0"/>
                        </a:spcAft>
                      </a:pPr>
                      <a:r>
                        <a:rPr lang="it-IT" dirty="0" err="1" smtClean="0">
                          <a:solidFill>
                            <a:prstClr val="black"/>
                          </a:solidFill>
                          <a:cs typeface="Arial" charset="0"/>
                        </a:rPr>
                        <a:t>Auditory</a:t>
                      </a:r>
                      <a:r>
                        <a:rPr lang="it-IT" dirty="0" smtClean="0">
                          <a:solidFill>
                            <a:prstClr val="black"/>
                          </a:solidFill>
                          <a:cs typeface="Arial" charset="0"/>
                        </a:rPr>
                        <a:t> word </a:t>
                      </a:r>
                      <a:r>
                        <a:rPr lang="it-IT" dirty="0" err="1" smtClean="0">
                          <a:solidFill>
                            <a:prstClr val="black"/>
                          </a:solidFill>
                          <a:cs typeface="Arial" charset="0"/>
                        </a:rPr>
                        <a:t>representations</a:t>
                      </a:r>
                      <a:endParaRPr lang="it-IT" dirty="0">
                        <a:solidFill>
                          <a:prstClr val="black"/>
                        </a:solidFill>
                        <a:cs typeface="Arial" charset="0"/>
                      </a:endParaRPr>
                    </a:p>
                  </p:txBody>
                </p:sp>
                <p:sp>
                  <p:nvSpPr>
                    <p:cNvPr id="16404" name="CasellaDiTesto 13"/>
                    <p:cNvSpPr txBox="1">
                      <a:spLocks noChangeArrowheads="1"/>
                    </p:cNvSpPr>
                    <p:nvPr/>
                  </p:nvSpPr>
                  <p:spPr bwMode="auto">
                    <a:xfrm>
                      <a:off x="6516216" y="2060848"/>
                      <a:ext cx="2088232" cy="668642"/>
                    </a:xfrm>
                    <a:prstGeom prst="rect">
                      <a:avLst/>
                    </a:prstGeom>
                    <a:noFill/>
                    <a:ln w="38100">
                      <a:solidFill>
                        <a:schemeClr val="tx1"/>
                      </a:solidFill>
                      <a:miter lim="800000"/>
                      <a:headEnd/>
                      <a:tailEnd/>
                    </a:ln>
                  </p:spPr>
                  <p:txBody>
                    <a:bodyPr>
                      <a:spAutoFit/>
                    </a:bodyPr>
                    <a:lstStyle/>
                    <a:p>
                      <a:pPr algn="ctr" fontAlgn="base">
                        <a:spcBef>
                          <a:spcPct val="0"/>
                        </a:spcBef>
                        <a:spcAft>
                          <a:spcPct val="0"/>
                        </a:spcAft>
                      </a:pPr>
                      <a:r>
                        <a:rPr lang="it-IT" dirty="0" err="1" smtClean="0">
                          <a:solidFill>
                            <a:prstClr val="black"/>
                          </a:solidFill>
                          <a:cs typeface="Arial" charset="0"/>
                        </a:rPr>
                        <a:t>Visual</a:t>
                      </a:r>
                      <a:r>
                        <a:rPr lang="it-IT" dirty="0" smtClean="0">
                          <a:solidFill>
                            <a:prstClr val="black"/>
                          </a:solidFill>
                          <a:cs typeface="Arial" charset="0"/>
                        </a:rPr>
                        <a:t> word </a:t>
                      </a:r>
                      <a:r>
                        <a:rPr lang="it-IT" dirty="0" err="1" smtClean="0">
                          <a:solidFill>
                            <a:prstClr val="black"/>
                          </a:solidFill>
                          <a:cs typeface="Arial" charset="0"/>
                        </a:rPr>
                        <a:t>representations</a:t>
                      </a:r>
                      <a:endParaRPr lang="it-IT" dirty="0">
                        <a:solidFill>
                          <a:prstClr val="black"/>
                        </a:solidFill>
                        <a:cs typeface="Arial" charset="0"/>
                      </a:endParaRPr>
                    </a:p>
                  </p:txBody>
                </p:sp>
              </p:grpSp>
              <p:sp>
                <p:nvSpPr>
                  <p:cNvPr id="16399" name="CasellaDiTesto 14"/>
                  <p:cNvSpPr txBox="1">
                    <a:spLocks noChangeArrowheads="1"/>
                  </p:cNvSpPr>
                  <p:nvPr/>
                </p:nvSpPr>
                <p:spPr bwMode="auto">
                  <a:xfrm>
                    <a:off x="323528" y="4653136"/>
                    <a:ext cx="2088232" cy="668642"/>
                  </a:xfrm>
                  <a:prstGeom prst="rect">
                    <a:avLst/>
                  </a:prstGeom>
                  <a:noFill/>
                  <a:ln w="38100">
                    <a:solidFill>
                      <a:schemeClr val="tx1"/>
                    </a:solidFill>
                    <a:miter lim="800000"/>
                    <a:headEnd/>
                    <a:tailEnd/>
                  </a:ln>
                </p:spPr>
                <p:txBody>
                  <a:bodyPr>
                    <a:spAutoFit/>
                  </a:bodyPr>
                  <a:lstStyle/>
                  <a:p>
                    <a:pPr algn="ctr" fontAlgn="base">
                      <a:spcBef>
                        <a:spcPct val="0"/>
                      </a:spcBef>
                      <a:spcAft>
                        <a:spcPct val="0"/>
                      </a:spcAft>
                    </a:pPr>
                    <a:r>
                      <a:rPr lang="it-IT" dirty="0" err="1" smtClean="0">
                        <a:solidFill>
                          <a:prstClr val="black"/>
                        </a:solidFill>
                        <a:cs typeface="Arial" charset="0"/>
                      </a:rPr>
                      <a:t>Graphomotor</a:t>
                    </a:r>
                    <a:r>
                      <a:rPr lang="it-IT" dirty="0" smtClean="0">
                        <a:solidFill>
                          <a:prstClr val="black"/>
                        </a:solidFill>
                        <a:cs typeface="Arial" charset="0"/>
                      </a:rPr>
                      <a:t> word </a:t>
                    </a:r>
                    <a:r>
                      <a:rPr lang="it-IT" dirty="0" err="1" smtClean="0">
                        <a:solidFill>
                          <a:prstClr val="black"/>
                        </a:solidFill>
                        <a:cs typeface="Arial" charset="0"/>
                      </a:rPr>
                      <a:t>representations</a:t>
                    </a:r>
                    <a:endParaRPr lang="it-IT" dirty="0">
                      <a:solidFill>
                        <a:prstClr val="black"/>
                      </a:solidFill>
                      <a:cs typeface="Arial" charset="0"/>
                    </a:endParaRPr>
                  </a:p>
                </p:txBody>
              </p:sp>
            </p:grpSp>
            <p:cxnSp>
              <p:nvCxnSpPr>
                <p:cNvPr id="54" name="Connettore 2 53"/>
                <p:cNvCxnSpPr/>
                <p:nvPr/>
              </p:nvCxnSpPr>
              <p:spPr>
                <a:xfrm>
                  <a:off x="7667225" y="1017476"/>
                  <a:ext cx="0" cy="5222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6397" name="Picture 3"/>
                <p:cNvPicPr>
                  <a:picLocks noChangeAspect="1" noChangeArrowheads="1"/>
                </p:cNvPicPr>
                <p:nvPr/>
              </p:nvPicPr>
              <p:blipFill>
                <a:blip r:embed="rId4" cstate="print"/>
                <a:srcRect/>
                <a:stretch>
                  <a:fillRect/>
                </a:stretch>
              </p:blipFill>
              <p:spPr bwMode="auto">
                <a:xfrm>
                  <a:off x="6948264" y="0"/>
                  <a:ext cx="1418084" cy="1077120"/>
                </a:xfrm>
                <a:prstGeom prst="rect">
                  <a:avLst/>
                </a:prstGeom>
                <a:noFill/>
                <a:ln w="9525">
                  <a:noFill/>
                  <a:miter lim="800000"/>
                  <a:headEnd/>
                  <a:tailEnd/>
                </a:ln>
              </p:spPr>
            </p:pic>
            <p:pic>
              <p:nvPicPr>
                <p:cNvPr id="16398" name="Picture 5"/>
                <p:cNvPicPr>
                  <a:picLocks noChangeAspect="1" noChangeArrowheads="1"/>
                </p:cNvPicPr>
                <p:nvPr/>
              </p:nvPicPr>
              <p:blipFill>
                <a:blip r:embed="rId5" cstate="print"/>
                <a:srcRect/>
                <a:stretch>
                  <a:fillRect/>
                </a:stretch>
              </p:blipFill>
              <p:spPr bwMode="auto">
                <a:xfrm>
                  <a:off x="1835696" y="5359011"/>
                  <a:ext cx="1800200" cy="1094325"/>
                </a:xfrm>
                <a:prstGeom prst="rect">
                  <a:avLst/>
                </a:prstGeom>
                <a:noFill/>
                <a:ln w="9525">
                  <a:noFill/>
                  <a:miter lim="800000"/>
                  <a:headEnd/>
                  <a:tailEnd/>
                </a:ln>
              </p:spPr>
            </p:pic>
          </p:grpSp>
          <p:pic>
            <p:nvPicPr>
              <p:cNvPr id="16394" name="Picture 6"/>
              <p:cNvPicPr>
                <a:picLocks noChangeAspect="1" noChangeArrowheads="1"/>
              </p:cNvPicPr>
              <p:nvPr/>
            </p:nvPicPr>
            <p:blipFill>
              <a:blip r:embed="rId6" cstate="print"/>
              <a:srcRect/>
              <a:stretch>
                <a:fillRect/>
              </a:stretch>
            </p:blipFill>
            <p:spPr bwMode="auto">
              <a:xfrm>
                <a:off x="273289" y="5148413"/>
                <a:ext cx="1418874" cy="1080120"/>
              </a:xfrm>
              <a:prstGeom prst="rect">
                <a:avLst/>
              </a:prstGeom>
              <a:noFill/>
              <a:ln w="9525">
                <a:noFill/>
                <a:miter lim="800000"/>
                <a:headEnd/>
                <a:tailEnd/>
              </a:ln>
            </p:spPr>
          </p:pic>
        </p:grpSp>
        <p:sp>
          <p:nvSpPr>
            <p:cNvPr id="70" name="Rettangolo 69"/>
            <p:cNvSpPr/>
            <p:nvPr/>
          </p:nvSpPr>
          <p:spPr bwMode="auto">
            <a:xfrm>
              <a:off x="8307388" y="0"/>
              <a:ext cx="360362" cy="1268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prstClr val="white"/>
                </a:solidFill>
              </a:endParaRPr>
            </a:p>
          </p:txBody>
        </p:sp>
      </p:grpSp>
      <p:grpSp>
        <p:nvGrpSpPr>
          <p:cNvPr id="28" name="Gruppo 27"/>
          <p:cNvGrpSpPr>
            <a:grpSpLocks/>
          </p:cNvGrpSpPr>
          <p:nvPr/>
        </p:nvGrpSpPr>
        <p:grpSpPr bwMode="auto">
          <a:xfrm>
            <a:off x="503238" y="5467346"/>
            <a:ext cx="3060650" cy="914946"/>
            <a:chOff x="5652120" y="4077072"/>
            <a:chExt cx="2808312" cy="914400"/>
          </a:xfrm>
        </p:grpSpPr>
        <p:pic>
          <p:nvPicPr>
            <p:cNvPr id="29" name="Picture 1061" descr="http://www.gewis.win.tue.nl/general/clipart/misc/skull.gif"/>
            <p:cNvPicPr>
              <a:picLocks noChangeAspect="1" noChangeArrowheads="1"/>
            </p:cNvPicPr>
            <p:nvPr/>
          </p:nvPicPr>
          <p:blipFill>
            <a:blip r:embed="rId7" cstate="print"/>
            <a:srcRect/>
            <a:stretch>
              <a:fillRect/>
            </a:stretch>
          </p:blipFill>
          <p:spPr bwMode="auto">
            <a:xfrm>
              <a:off x="5652120" y="4077072"/>
              <a:ext cx="1143000" cy="914400"/>
            </a:xfrm>
            <a:prstGeom prst="rect">
              <a:avLst/>
            </a:prstGeom>
            <a:noFill/>
            <a:ln w="9525">
              <a:solidFill>
                <a:srgbClr val="000000"/>
              </a:solidFill>
              <a:miter lim="800000"/>
              <a:headEnd/>
              <a:tailEnd/>
            </a:ln>
          </p:spPr>
        </p:pic>
        <p:sp>
          <p:nvSpPr>
            <p:cNvPr id="30" name="CasellaDiTesto 29"/>
            <p:cNvSpPr txBox="1"/>
            <p:nvPr/>
          </p:nvSpPr>
          <p:spPr>
            <a:xfrm>
              <a:off x="7091995" y="4148469"/>
              <a:ext cx="1368437" cy="64594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it-IT" dirty="0" err="1" smtClean="0">
                  <a:solidFill>
                    <a:prstClr val="black"/>
                  </a:solidFill>
                </a:rPr>
                <a:t>Hemiparesis</a:t>
              </a:r>
              <a:r>
                <a:rPr lang="it-IT" dirty="0" smtClean="0">
                  <a:solidFill>
                    <a:prstClr val="black"/>
                  </a:solidFill>
                </a:rPr>
                <a:t>/</a:t>
              </a:r>
              <a:endParaRPr lang="it-IT" dirty="0">
                <a:solidFill>
                  <a:prstClr val="black"/>
                </a:solidFill>
              </a:endParaRPr>
            </a:p>
            <a:p>
              <a:pPr algn="ctr">
                <a:defRPr/>
              </a:pPr>
              <a:r>
                <a:rPr lang="it-IT" dirty="0" err="1" smtClean="0">
                  <a:solidFill>
                    <a:prstClr val="black"/>
                  </a:solidFill>
                </a:rPr>
                <a:t>hemiplegia</a:t>
              </a:r>
              <a:r>
                <a:rPr lang="it-IT" dirty="0" smtClean="0">
                  <a:solidFill>
                    <a:prstClr val="black"/>
                  </a:solidFill>
                </a:rPr>
                <a:t> </a:t>
              </a:r>
              <a:endParaRPr lang="it-IT" dirty="0">
                <a:solidFill>
                  <a:prstClr val="black"/>
                </a:solidFill>
              </a:endParaRPr>
            </a:p>
          </p:txBody>
        </p:sp>
        <p:cxnSp>
          <p:nvCxnSpPr>
            <p:cNvPr id="32" name="Connettore 1 31"/>
            <p:cNvCxnSpPr>
              <a:endCxn id="30" idx="1"/>
            </p:cNvCxnSpPr>
            <p:nvPr/>
          </p:nvCxnSpPr>
          <p:spPr>
            <a:xfrm flipV="1">
              <a:off x="6795130" y="4471444"/>
              <a:ext cx="296865" cy="6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Segnaposto numero diapositiva 7"/>
          <p:cNvSpPr>
            <a:spLocks noGrp="1"/>
          </p:cNvSpPr>
          <p:nvPr>
            <p:ph type="sldNum" sz="quarter" idx="12"/>
          </p:nvPr>
        </p:nvSpPr>
        <p:spPr/>
        <p:txBody>
          <a:bodyPr/>
          <a:lstStyle/>
          <a:p>
            <a:pPr>
              <a:defRPr/>
            </a:pPr>
            <a:fld id="{3DF685CE-E15B-4731-8825-B1B6293E9026}" type="slidenum">
              <a:rPr lang="it-IT" smtClean="0">
                <a:solidFill>
                  <a:prstClr val="black">
                    <a:tint val="75000"/>
                  </a:prstClr>
                </a:solidFill>
              </a:rPr>
              <a:pPr>
                <a:defRPr/>
              </a:pPr>
              <a:t>81</a:t>
            </a:fld>
            <a:endParaRPr lang="it-IT" dirty="0">
              <a:solidFill>
                <a:prstClr val="black">
                  <a:tint val="75000"/>
                </a:prstClr>
              </a:solidFill>
            </a:endParaRPr>
          </a:p>
        </p:txBody>
      </p:sp>
    </p:spTree>
    <p:extLst>
      <p:ext uri="{BB962C8B-B14F-4D97-AF65-F5344CB8AC3E}">
        <p14:creationId xmlns:p14="http://schemas.microsoft.com/office/powerpoint/2010/main" val="23886767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825" y="-26988"/>
            <a:ext cx="8229600" cy="561976"/>
          </a:xfrm>
          <a:ln w="38100">
            <a:solidFill>
              <a:schemeClr val="bg1"/>
            </a:solidFill>
          </a:ln>
        </p:spPr>
        <p:txBody>
          <a:bodyPr rtlCol="0">
            <a:noAutofit/>
          </a:bodyPr>
          <a:lstStyle/>
          <a:p>
            <a:pPr algn="l" eaLnBrk="1" fontAlgn="auto" hangingPunct="1">
              <a:spcAft>
                <a:spcPts val="0"/>
              </a:spcAft>
              <a:defRPr/>
            </a:pPr>
            <a:r>
              <a:rPr lang="it-IT" sz="3200" b="1" dirty="0" err="1" smtClean="0">
                <a:solidFill>
                  <a:srgbClr val="002060"/>
                </a:solidFill>
                <a:latin typeface="Verdana" panose="020B0604030504040204" pitchFamily="34" charset="0"/>
                <a:ea typeface="Verdana" panose="020B0604030504040204" pitchFamily="34" charset="0"/>
              </a:rPr>
              <a:t>Wernicke-Lichtheim</a:t>
            </a:r>
            <a:r>
              <a:rPr lang="it-IT" sz="3200" b="1" dirty="0" smtClean="0">
                <a:solidFill>
                  <a:srgbClr val="002060"/>
                </a:solidFill>
                <a:latin typeface="Verdana" panose="020B0604030504040204" pitchFamily="34" charset="0"/>
                <a:ea typeface="Verdana" panose="020B0604030504040204" pitchFamily="34" charset="0"/>
              </a:rPr>
              <a:t>’s </a:t>
            </a:r>
            <a:r>
              <a:rPr lang="it-IT" sz="3200" b="1" dirty="0" err="1" smtClean="0">
                <a:solidFill>
                  <a:srgbClr val="002060"/>
                </a:solidFill>
                <a:latin typeface="Verdana" panose="020B0604030504040204" pitchFamily="34" charset="0"/>
                <a:ea typeface="Verdana" panose="020B0604030504040204" pitchFamily="34" charset="0"/>
              </a:rPr>
              <a:t>model</a:t>
            </a:r>
            <a:r>
              <a:rPr lang="it-IT" sz="3200" b="1" dirty="0" smtClean="0">
                <a:solidFill>
                  <a:srgbClr val="002060"/>
                </a:solidFill>
                <a:latin typeface="Verdana" panose="020B0604030504040204" pitchFamily="34" charset="0"/>
                <a:ea typeface="Verdana" panose="020B0604030504040204" pitchFamily="34" charset="0"/>
              </a:rPr>
              <a:t> </a:t>
            </a:r>
            <a:endParaRPr lang="it-IT" sz="3200" b="1" dirty="0">
              <a:solidFill>
                <a:srgbClr val="002060"/>
              </a:solidFill>
              <a:latin typeface="Verdana" panose="020B0604030504040204" pitchFamily="34" charset="0"/>
              <a:ea typeface="Verdana" panose="020B0604030504040204" pitchFamily="34" charset="0"/>
            </a:endParaRPr>
          </a:p>
        </p:txBody>
      </p:sp>
      <p:cxnSp>
        <p:nvCxnSpPr>
          <p:cNvPr id="45" name="Connettore 2 44"/>
          <p:cNvCxnSpPr/>
          <p:nvPr/>
        </p:nvCxnSpPr>
        <p:spPr>
          <a:xfrm>
            <a:off x="1371600" y="5195164"/>
            <a:ext cx="0" cy="3778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Connettore 2 67"/>
          <p:cNvCxnSpPr/>
          <p:nvPr/>
        </p:nvCxnSpPr>
        <p:spPr>
          <a:xfrm flipH="1" flipV="1">
            <a:off x="6227763" y="3731768"/>
            <a:ext cx="14096" cy="1578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6389" name="Picture 7"/>
          <p:cNvPicPr>
            <a:picLocks noChangeAspect="1" noChangeArrowheads="1"/>
          </p:cNvPicPr>
          <p:nvPr/>
        </p:nvPicPr>
        <p:blipFill>
          <a:blip r:embed="rId3" cstate="print"/>
          <a:srcRect/>
          <a:stretch>
            <a:fillRect/>
          </a:stretch>
        </p:blipFill>
        <p:spPr bwMode="auto">
          <a:xfrm>
            <a:off x="5649203" y="5310562"/>
            <a:ext cx="1707532" cy="1221459"/>
          </a:xfrm>
          <a:prstGeom prst="rect">
            <a:avLst/>
          </a:prstGeom>
          <a:noFill/>
          <a:ln w="9525">
            <a:noFill/>
            <a:miter lim="800000"/>
            <a:headEnd/>
            <a:tailEnd/>
          </a:ln>
        </p:spPr>
      </p:pic>
      <p:grpSp>
        <p:nvGrpSpPr>
          <p:cNvPr id="3" name="Gruppo 32"/>
          <p:cNvGrpSpPr/>
          <p:nvPr/>
        </p:nvGrpSpPr>
        <p:grpSpPr>
          <a:xfrm>
            <a:off x="170365" y="113074"/>
            <a:ext cx="8973635" cy="6454049"/>
            <a:chOff x="-305885" y="0"/>
            <a:chExt cx="8973635" cy="6454049"/>
          </a:xfrm>
        </p:grpSpPr>
        <p:grpSp>
          <p:nvGrpSpPr>
            <p:cNvPr id="4" name="Gruppo 63"/>
            <p:cNvGrpSpPr>
              <a:grpSpLocks/>
            </p:cNvGrpSpPr>
            <p:nvPr/>
          </p:nvGrpSpPr>
          <p:grpSpPr bwMode="auto">
            <a:xfrm>
              <a:off x="-305885" y="0"/>
              <a:ext cx="8672736" cy="6454049"/>
              <a:chOff x="-305108" y="0"/>
              <a:chExt cx="8671456" cy="6453336"/>
            </a:xfrm>
          </p:grpSpPr>
          <p:grpSp>
            <p:nvGrpSpPr>
              <p:cNvPr id="5" name="Gruppo 62"/>
              <p:cNvGrpSpPr>
                <a:grpSpLocks/>
              </p:cNvGrpSpPr>
              <p:nvPr/>
            </p:nvGrpSpPr>
            <p:grpSpPr bwMode="auto">
              <a:xfrm>
                <a:off x="-305108" y="0"/>
                <a:ext cx="8671456" cy="6453336"/>
                <a:chOff x="-305108" y="0"/>
                <a:chExt cx="8671456" cy="6453336"/>
              </a:xfrm>
            </p:grpSpPr>
            <p:grpSp>
              <p:nvGrpSpPr>
                <p:cNvPr id="6" name="Gruppo 43"/>
                <p:cNvGrpSpPr>
                  <a:grpSpLocks/>
                </p:cNvGrpSpPr>
                <p:nvPr/>
              </p:nvGrpSpPr>
              <p:grpSpPr bwMode="auto">
                <a:xfrm>
                  <a:off x="-305108" y="695975"/>
                  <a:ext cx="8472601" cy="4698200"/>
                  <a:chOff x="-305108" y="1124744"/>
                  <a:chExt cx="8472601" cy="4860919"/>
                </a:xfrm>
              </p:grpSpPr>
              <p:grpSp>
                <p:nvGrpSpPr>
                  <p:cNvPr id="7" name="Gruppo 42"/>
                  <p:cNvGrpSpPr>
                    <a:grpSpLocks/>
                  </p:cNvGrpSpPr>
                  <p:nvPr/>
                </p:nvGrpSpPr>
                <p:grpSpPr bwMode="auto">
                  <a:xfrm>
                    <a:off x="1187554" y="1124744"/>
                    <a:ext cx="6979939" cy="4860919"/>
                    <a:chOff x="1187554" y="1124744"/>
                    <a:chExt cx="6979939" cy="4860919"/>
                  </a:xfrm>
                </p:grpSpPr>
                <p:cxnSp>
                  <p:nvCxnSpPr>
                    <p:cNvPr id="17" name="Connettore 2 16"/>
                    <p:cNvCxnSpPr>
                      <a:stCxn id="16404" idx="2"/>
                    </p:cNvCxnSpPr>
                    <p:nvPr/>
                  </p:nvCxnSpPr>
                  <p:spPr>
                    <a:xfrm flipH="1">
                      <a:off x="6654096" y="2897850"/>
                      <a:ext cx="365472" cy="3223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flipV="1">
                      <a:off x="3995880" y="3784518"/>
                      <a:ext cx="129520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4859353" y="1580551"/>
                      <a:ext cx="1296796" cy="1729343"/>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flipV="1">
                      <a:off x="2914951" y="1580551"/>
                      <a:ext cx="1512665" cy="1512559"/>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a:off x="2885850" y="4042875"/>
                      <a:ext cx="1" cy="19427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flipH="1">
                      <a:off x="2411788" y="3952033"/>
                      <a:ext cx="2880243" cy="11550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Connettore 4 40"/>
                    <p:cNvCxnSpPr/>
                    <p:nvPr/>
                  </p:nvCxnSpPr>
                  <p:spPr>
                    <a:xfrm rot="10800000" flipV="1">
                      <a:off x="2459200" y="2831080"/>
                      <a:ext cx="5615746" cy="2532505"/>
                    </a:xfrm>
                    <a:prstGeom prst="bentConnector3">
                      <a:avLst>
                        <a:gd name="adj1" fmla="val 274"/>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401" name="CasellaDiTesto 10"/>
                    <p:cNvSpPr txBox="1">
                      <a:spLocks noChangeArrowheads="1"/>
                    </p:cNvSpPr>
                    <p:nvPr/>
                  </p:nvSpPr>
                  <p:spPr bwMode="auto">
                    <a:xfrm>
                      <a:off x="3276850" y="1124744"/>
                      <a:ext cx="3031746" cy="541281"/>
                    </a:xfrm>
                    <a:prstGeom prst="rect">
                      <a:avLst/>
                    </a:prstGeom>
                    <a:noFill/>
                    <a:ln w="38100">
                      <a:solidFill>
                        <a:schemeClr val="tx1"/>
                      </a:solidFill>
                      <a:miter lim="800000"/>
                      <a:headEnd/>
                      <a:tailEnd/>
                    </a:ln>
                  </p:spPr>
                  <p:txBody>
                    <a:bodyPr wrap="square">
                      <a:spAutoFit/>
                    </a:bodyPr>
                    <a:lstStyle/>
                    <a:p>
                      <a:pPr algn="ctr" fontAlgn="base">
                        <a:spcBef>
                          <a:spcPct val="0"/>
                        </a:spcBef>
                        <a:spcAft>
                          <a:spcPct val="0"/>
                        </a:spcAft>
                      </a:pPr>
                      <a:r>
                        <a:rPr lang="it-IT" sz="2800" dirty="0" err="1" smtClean="0">
                          <a:solidFill>
                            <a:prstClr val="black"/>
                          </a:solidFill>
                          <a:cs typeface="Arial" charset="0"/>
                        </a:rPr>
                        <a:t>Semantic</a:t>
                      </a:r>
                      <a:r>
                        <a:rPr lang="it-IT" sz="2800" dirty="0" smtClean="0">
                          <a:solidFill>
                            <a:prstClr val="black"/>
                          </a:solidFill>
                          <a:cs typeface="Arial" charset="0"/>
                        </a:rPr>
                        <a:t> </a:t>
                      </a:r>
                      <a:r>
                        <a:rPr lang="it-IT" sz="2800" dirty="0" err="1" smtClean="0">
                          <a:solidFill>
                            <a:prstClr val="black"/>
                          </a:solidFill>
                          <a:cs typeface="Arial" charset="0"/>
                        </a:rPr>
                        <a:t>memory</a:t>
                      </a:r>
                      <a:endParaRPr lang="it-IT" sz="2800" dirty="0">
                        <a:solidFill>
                          <a:prstClr val="black"/>
                        </a:solidFill>
                        <a:cs typeface="Arial" charset="0"/>
                      </a:endParaRPr>
                    </a:p>
                  </p:txBody>
                </p:sp>
                <p:sp>
                  <p:nvSpPr>
                    <p:cNvPr id="16402" name="CasellaDiTesto 11"/>
                    <p:cNvSpPr txBox="1">
                      <a:spLocks noChangeArrowheads="1"/>
                    </p:cNvSpPr>
                    <p:nvPr/>
                  </p:nvSpPr>
                  <p:spPr bwMode="auto">
                    <a:xfrm>
                      <a:off x="1187554" y="3151968"/>
                      <a:ext cx="2808382" cy="987043"/>
                    </a:xfrm>
                    <a:prstGeom prst="rect">
                      <a:avLst/>
                    </a:prstGeom>
                    <a:noFill/>
                    <a:ln w="38100">
                      <a:solidFill>
                        <a:schemeClr val="tx1"/>
                      </a:solidFill>
                      <a:miter lim="800000"/>
                      <a:headEnd/>
                      <a:tailEnd/>
                    </a:ln>
                  </p:spPr>
                  <p:txBody>
                    <a:bodyPr wrap="square">
                      <a:spAutoFit/>
                    </a:bodyPr>
                    <a:lstStyle/>
                    <a:p>
                      <a:pPr algn="ctr" fontAlgn="base">
                        <a:spcBef>
                          <a:spcPct val="0"/>
                        </a:spcBef>
                        <a:spcAft>
                          <a:spcPct val="0"/>
                        </a:spcAft>
                      </a:pPr>
                      <a:r>
                        <a:rPr lang="it-IT" sz="2800" dirty="0" err="1" smtClean="0">
                          <a:solidFill>
                            <a:prstClr val="black"/>
                          </a:solidFill>
                          <a:cs typeface="Arial" charset="0"/>
                        </a:rPr>
                        <a:t>Articulatory</a:t>
                      </a:r>
                      <a:r>
                        <a:rPr lang="it-IT" sz="2800" dirty="0" smtClean="0">
                          <a:solidFill>
                            <a:prstClr val="black"/>
                          </a:solidFill>
                          <a:cs typeface="Arial" charset="0"/>
                        </a:rPr>
                        <a:t> word </a:t>
                      </a:r>
                      <a:r>
                        <a:rPr lang="it-IT" sz="2800" dirty="0" err="1" smtClean="0">
                          <a:solidFill>
                            <a:prstClr val="black"/>
                          </a:solidFill>
                          <a:cs typeface="Arial" charset="0"/>
                        </a:rPr>
                        <a:t>representations</a:t>
                      </a:r>
                      <a:endParaRPr lang="it-IT" sz="2800" dirty="0">
                        <a:solidFill>
                          <a:prstClr val="black"/>
                        </a:solidFill>
                        <a:cs typeface="Arial" charset="0"/>
                      </a:endParaRPr>
                    </a:p>
                  </p:txBody>
                </p:sp>
                <p:sp>
                  <p:nvSpPr>
                    <p:cNvPr id="16403" name="CasellaDiTesto 12"/>
                    <p:cNvSpPr txBox="1">
                      <a:spLocks noChangeArrowheads="1"/>
                    </p:cNvSpPr>
                    <p:nvPr/>
                  </p:nvSpPr>
                  <p:spPr bwMode="auto">
                    <a:xfrm>
                      <a:off x="5292080" y="3356992"/>
                      <a:ext cx="2600084" cy="923363"/>
                    </a:xfrm>
                    <a:prstGeom prst="rect">
                      <a:avLst/>
                    </a:prstGeom>
                    <a:noFill/>
                    <a:ln w="38100">
                      <a:solidFill>
                        <a:schemeClr val="tx1"/>
                      </a:solidFill>
                      <a:miter lim="800000"/>
                      <a:headEnd/>
                      <a:tailEnd/>
                    </a:ln>
                  </p:spPr>
                  <p:txBody>
                    <a:bodyPr wrap="square">
                      <a:spAutoFit/>
                    </a:bodyPr>
                    <a:lstStyle/>
                    <a:p>
                      <a:pPr algn="ctr" fontAlgn="base">
                        <a:spcBef>
                          <a:spcPct val="0"/>
                        </a:spcBef>
                        <a:spcAft>
                          <a:spcPct val="0"/>
                        </a:spcAft>
                      </a:pPr>
                      <a:r>
                        <a:rPr lang="it-IT" sz="2600" dirty="0" err="1" smtClean="0">
                          <a:solidFill>
                            <a:prstClr val="black"/>
                          </a:solidFill>
                          <a:cs typeface="Arial" charset="0"/>
                        </a:rPr>
                        <a:t>Auditory</a:t>
                      </a:r>
                      <a:r>
                        <a:rPr lang="it-IT" sz="2600" dirty="0" smtClean="0">
                          <a:solidFill>
                            <a:prstClr val="black"/>
                          </a:solidFill>
                          <a:cs typeface="Arial" charset="0"/>
                        </a:rPr>
                        <a:t> word </a:t>
                      </a:r>
                      <a:r>
                        <a:rPr lang="it-IT" sz="2600" dirty="0" err="1" smtClean="0">
                          <a:solidFill>
                            <a:prstClr val="black"/>
                          </a:solidFill>
                          <a:cs typeface="Arial" charset="0"/>
                        </a:rPr>
                        <a:t>representations</a:t>
                      </a:r>
                      <a:endParaRPr lang="it-IT" sz="2600" dirty="0">
                        <a:solidFill>
                          <a:prstClr val="black"/>
                        </a:solidFill>
                        <a:cs typeface="Arial" charset="0"/>
                      </a:endParaRPr>
                    </a:p>
                  </p:txBody>
                </p:sp>
                <p:sp>
                  <p:nvSpPr>
                    <p:cNvPr id="16404" name="CasellaDiTesto 13"/>
                    <p:cNvSpPr txBox="1">
                      <a:spLocks noChangeArrowheads="1"/>
                    </p:cNvSpPr>
                    <p:nvPr/>
                  </p:nvSpPr>
                  <p:spPr bwMode="auto">
                    <a:xfrm>
                      <a:off x="5871641" y="1974487"/>
                      <a:ext cx="2295852" cy="923363"/>
                    </a:xfrm>
                    <a:prstGeom prst="rect">
                      <a:avLst/>
                    </a:prstGeom>
                    <a:noFill/>
                    <a:ln w="38100">
                      <a:solidFill>
                        <a:schemeClr val="tx1"/>
                      </a:solidFill>
                      <a:miter lim="800000"/>
                      <a:headEnd/>
                      <a:tailEnd/>
                    </a:ln>
                  </p:spPr>
                  <p:txBody>
                    <a:bodyPr wrap="square">
                      <a:spAutoFit/>
                    </a:bodyPr>
                    <a:lstStyle/>
                    <a:p>
                      <a:pPr algn="ctr" fontAlgn="base">
                        <a:spcBef>
                          <a:spcPct val="0"/>
                        </a:spcBef>
                        <a:spcAft>
                          <a:spcPct val="0"/>
                        </a:spcAft>
                      </a:pPr>
                      <a:r>
                        <a:rPr lang="it-IT" sz="2600" dirty="0" err="1" smtClean="0">
                          <a:solidFill>
                            <a:prstClr val="black"/>
                          </a:solidFill>
                          <a:cs typeface="Arial" charset="0"/>
                        </a:rPr>
                        <a:t>Visual</a:t>
                      </a:r>
                      <a:r>
                        <a:rPr lang="it-IT" sz="2600" dirty="0" smtClean="0">
                          <a:solidFill>
                            <a:prstClr val="black"/>
                          </a:solidFill>
                          <a:cs typeface="Arial" charset="0"/>
                        </a:rPr>
                        <a:t> word </a:t>
                      </a:r>
                      <a:r>
                        <a:rPr lang="it-IT" sz="2600" dirty="0" err="1" smtClean="0">
                          <a:solidFill>
                            <a:prstClr val="black"/>
                          </a:solidFill>
                          <a:cs typeface="Arial" charset="0"/>
                        </a:rPr>
                        <a:t>representations</a:t>
                      </a:r>
                      <a:endParaRPr lang="it-IT" sz="2600" dirty="0">
                        <a:solidFill>
                          <a:prstClr val="black"/>
                        </a:solidFill>
                        <a:cs typeface="Arial" charset="0"/>
                      </a:endParaRPr>
                    </a:p>
                  </p:txBody>
                </p:sp>
              </p:grpSp>
              <p:sp>
                <p:nvSpPr>
                  <p:cNvPr id="16399" name="CasellaDiTesto 14"/>
                  <p:cNvSpPr txBox="1">
                    <a:spLocks noChangeArrowheads="1"/>
                  </p:cNvSpPr>
                  <p:nvPr/>
                </p:nvSpPr>
                <p:spPr bwMode="auto">
                  <a:xfrm>
                    <a:off x="-305108" y="4296505"/>
                    <a:ext cx="2748329" cy="1337285"/>
                  </a:xfrm>
                  <a:prstGeom prst="rect">
                    <a:avLst/>
                  </a:prstGeom>
                  <a:noFill/>
                  <a:ln w="38100">
                    <a:solidFill>
                      <a:schemeClr val="tx1"/>
                    </a:solidFill>
                    <a:miter lim="800000"/>
                    <a:headEnd/>
                    <a:tailEnd/>
                  </a:ln>
                </p:spPr>
                <p:txBody>
                  <a:bodyPr wrap="square">
                    <a:spAutoFit/>
                  </a:bodyPr>
                  <a:lstStyle/>
                  <a:p>
                    <a:pPr algn="ctr" fontAlgn="base">
                      <a:spcBef>
                        <a:spcPct val="0"/>
                      </a:spcBef>
                      <a:spcAft>
                        <a:spcPct val="0"/>
                      </a:spcAft>
                    </a:pPr>
                    <a:r>
                      <a:rPr lang="it-IT" sz="2600" dirty="0" err="1" smtClean="0">
                        <a:solidFill>
                          <a:prstClr val="black"/>
                        </a:solidFill>
                        <a:cs typeface="Arial" charset="0"/>
                      </a:rPr>
                      <a:t>Graphomotor</a:t>
                    </a:r>
                    <a:r>
                      <a:rPr lang="it-IT" sz="2600" dirty="0" smtClean="0">
                        <a:solidFill>
                          <a:prstClr val="black"/>
                        </a:solidFill>
                        <a:cs typeface="Arial" charset="0"/>
                      </a:rPr>
                      <a:t> word </a:t>
                    </a:r>
                    <a:r>
                      <a:rPr lang="it-IT" sz="2600" dirty="0" err="1" smtClean="0">
                        <a:solidFill>
                          <a:prstClr val="black"/>
                        </a:solidFill>
                        <a:cs typeface="Arial" charset="0"/>
                      </a:rPr>
                      <a:t>representations</a:t>
                    </a:r>
                    <a:endParaRPr lang="it-IT" sz="2600" dirty="0">
                      <a:solidFill>
                        <a:prstClr val="black"/>
                      </a:solidFill>
                      <a:cs typeface="Arial" charset="0"/>
                    </a:endParaRPr>
                  </a:p>
                </p:txBody>
              </p:sp>
            </p:grpSp>
            <p:cxnSp>
              <p:nvCxnSpPr>
                <p:cNvPr id="54" name="Connettore 2 53"/>
                <p:cNvCxnSpPr/>
                <p:nvPr/>
              </p:nvCxnSpPr>
              <p:spPr>
                <a:xfrm>
                  <a:off x="7667225" y="1017476"/>
                  <a:ext cx="0" cy="5222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6397" name="Picture 3"/>
                <p:cNvPicPr>
                  <a:picLocks noChangeAspect="1" noChangeArrowheads="1"/>
                </p:cNvPicPr>
                <p:nvPr/>
              </p:nvPicPr>
              <p:blipFill>
                <a:blip r:embed="rId4" cstate="print"/>
                <a:srcRect/>
                <a:stretch>
                  <a:fillRect/>
                </a:stretch>
              </p:blipFill>
              <p:spPr bwMode="auto">
                <a:xfrm>
                  <a:off x="6948264" y="0"/>
                  <a:ext cx="1418084" cy="1077120"/>
                </a:xfrm>
                <a:prstGeom prst="rect">
                  <a:avLst/>
                </a:prstGeom>
                <a:noFill/>
                <a:ln w="9525">
                  <a:noFill/>
                  <a:miter lim="800000"/>
                  <a:headEnd/>
                  <a:tailEnd/>
                </a:ln>
              </p:spPr>
            </p:pic>
            <p:pic>
              <p:nvPicPr>
                <p:cNvPr id="16398" name="Picture 5"/>
                <p:cNvPicPr>
                  <a:picLocks noChangeAspect="1" noChangeArrowheads="1"/>
                </p:cNvPicPr>
                <p:nvPr/>
              </p:nvPicPr>
              <p:blipFill>
                <a:blip r:embed="rId5" cstate="print"/>
                <a:srcRect/>
                <a:stretch>
                  <a:fillRect/>
                </a:stretch>
              </p:blipFill>
              <p:spPr bwMode="auto">
                <a:xfrm>
                  <a:off x="1835696" y="5359011"/>
                  <a:ext cx="1800200" cy="1094325"/>
                </a:xfrm>
                <a:prstGeom prst="rect">
                  <a:avLst/>
                </a:prstGeom>
                <a:noFill/>
                <a:ln w="9525">
                  <a:noFill/>
                  <a:miter lim="800000"/>
                  <a:headEnd/>
                  <a:tailEnd/>
                </a:ln>
              </p:spPr>
            </p:pic>
          </p:grpSp>
          <p:pic>
            <p:nvPicPr>
              <p:cNvPr id="16394" name="Picture 6"/>
              <p:cNvPicPr>
                <a:picLocks noChangeAspect="1" noChangeArrowheads="1"/>
              </p:cNvPicPr>
              <p:nvPr/>
            </p:nvPicPr>
            <p:blipFill>
              <a:blip r:embed="rId6" cstate="print"/>
              <a:srcRect/>
              <a:stretch>
                <a:fillRect/>
              </a:stretch>
            </p:blipFill>
            <p:spPr bwMode="auto">
              <a:xfrm>
                <a:off x="272348" y="5338457"/>
                <a:ext cx="1418874" cy="1080120"/>
              </a:xfrm>
              <a:prstGeom prst="rect">
                <a:avLst/>
              </a:prstGeom>
              <a:noFill/>
              <a:ln w="9525">
                <a:noFill/>
                <a:miter lim="800000"/>
                <a:headEnd/>
                <a:tailEnd/>
              </a:ln>
            </p:spPr>
          </p:pic>
        </p:grpSp>
        <p:sp>
          <p:nvSpPr>
            <p:cNvPr id="70" name="Rettangolo 69"/>
            <p:cNvSpPr/>
            <p:nvPr/>
          </p:nvSpPr>
          <p:spPr bwMode="auto">
            <a:xfrm>
              <a:off x="8307388" y="0"/>
              <a:ext cx="360362" cy="1268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prstClr val="white"/>
                </a:solidFill>
              </a:endParaRPr>
            </a:p>
          </p:txBody>
        </p:sp>
      </p:grpSp>
      <p:grpSp>
        <p:nvGrpSpPr>
          <p:cNvPr id="28" name="Gruppo 27"/>
          <p:cNvGrpSpPr>
            <a:grpSpLocks/>
          </p:cNvGrpSpPr>
          <p:nvPr/>
        </p:nvGrpSpPr>
        <p:grpSpPr bwMode="auto">
          <a:xfrm>
            <a:off x="731480" y="5688002"/>
            <a:ext cx="4172307" cy="963991"/>
            <a:chOff x="5652120" y="4077072"/>
            <a:chExt cx="3730903" cy="963417"/>
          </a:xfrm>
        </p:grpSpPr>
        <p:pic>
          <p:nvPicPr>
            <p:cNvPr id="29" name="Picture 1061" descr="http://www.gewis.win.tue.nl/general/clipart/misc/skull.gif"/>
            <p:cNvPicPr>
              <a:picLocks noChangeAspect="1" noChangeArrowheads="1"/>
            </p:cNvPicPr>
            <p:nvPr/>
          </p:nvPicPr>
          <p:blipFill>
            <a:blip r:embed="rId7" cstate="print"/>
            <a:srcRect/>
            <a:stretch>
              <a:fillRect/>
            </a:stretch>
          </p:blipFill>
          <p:spPr bwMode="auto">
            <a:xfrm>
              <a:off x="5652120" y="4077072"/>
              <a:ext cx="1143000" cy="914400"/>
            </a:xfrm>
            <a:prstGeom prst="rect">
              <a:avLst/>
            </a:prstGeom>
            <a:noFill/>
            <a:ln w="9525">
              <a:solidFill>
                <a:srgbClr val="000000"/>
              </a:solidFill>
              <a:miter lim="800000"/>
              <a:headEnd/>
              <a:tailEnd/>
            </a:ln>
          </p:spPr>
        </p:pic>
        <p:sp>
          <p:nvSpPr>
            <p:cNvPr id="30" name="CasellaDiTesto 29"/>
            <p:cNvSpPr txBox="1"/>
            <p:nvPr/>
          </p:nvSpPr>
          <p:spPr>
            <a:xfrm>
              <a:off x="7091995" y="4148469"/>
              <a:ext cx="2291028" cy="892020"/>
            </a:xfrm>
            <a:prstGeom prst="rect">
              <a:avLst/>
            </a:prstGeom>
            <a:ln>
              <a:solidFill>
                <a:srgbClr val="96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it-IT" sz="2600" dirty="0" err="1" smtClean="0">
                  <a:solidFill>
                    <a:prstClr val="black"/>
                  </a:solidFill>
                </a:rPr>
                <a:t>Hemiparesis</a:t>
              </a:r>
              <a:r>
                <a:rPr lang="it-IT" sz="2600" dirty="0" smtClean="0">
                  <a:solidFill>
                    <a:prstClr val="black"/>
                  </a:solidFill>
                </a:rPr>
                <a:t>/</a:t>
              </a:r>
              <a:endParaRPr lang="it-IT" sz="2600" dirty="0">
                <a:solidFill>
                  <a:prstClr val="black"/>
                </a:solidFill>
              </a:endParaRPr>
            </a:p>
            <a:p>
              <a:pPr algn="ctr">
                <a:defRPr/>
              </a:pPr>
              <a:r>
                <a:rPr lang="it-IT" sz="2600" dirty="0" err="1" smtClean="0">
                  <a:solidFill>
                    <a:prstClr val="black"/>
                  </a:solidFill>
                </a:rPr>
                <a:t>hemiplegia</a:t>
              </a:r>
              <a:r>
                <a:rPr lang="it-IT" sz="2600" dirty="0" smtClean="0">
                  <a:solidFill>
                    <a:prstClr val="black"/>
                  </a:solidFill>
                </a:rPr>
                <a:t> </a:t>
              </a:r>
              <a:endParaRPr lang="it-IT" sz="2600" dirty="0">
                <a:solidFill>
                  <a:prstClr val="black"/>
                </a:solidFill>
              </a:endParaRPr>
            </a:p>
          </p:txBody>
        </p:sp>
        <p:cxnSp>
          <p:nvCxnSpPr>
            <p:cNvPr id="32" name="Connettore 1 31"/>
            <p:cNvCxnSpPr>
              <a:endCxn id="30" idx="1"/>
            </p:cNvCxnSpPr>
            <p:nvPr/>
          </p:nvCxnSpPr>
          <p:spPr>
            <a:xfrm>
              <a:off x="6795130" y="4534005"/>
              <a:ext cx="296865" cy="60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Segnaposto numero diapositiva 7"/>
          <p:cNvSpPr>
            <a:spLocks noGrp="1"/>
          </p:cNvSpPr>
          <p:nvPr>
            <p:ph type="sldNum" sz="quarter" idx="12"/>
          </p:nvPr>
        </p:nvSpPr>
        <p:spPr/>
        <p:txBody>
          <a:bodyPr/>
          <a:lstStyle/>
          <a:p>
            <a:pPr>
              <a:defRPr/>
            </a:pPr>
            <a:fld id="{3DF685CE-E15B-4731-8825-B1B6293E9026}" type="slidenum">
              <a:rPr lang="it-IT" smtClean="0">
                <a:solidFill>
                  <a:prstClr val="black">
                    <a:tint val="75000"/>
                  </a:prstClr>
                </a:solidFill>
              </a:rPr>
              <a:pPr>
                <a:defRPr/>
              </a:pPr>
              <a:t>82</a:t>
            </a:fld>
            <a:endParaRPr lang="it-IT" dirty="0">
              <a:solidFill>
                <a:prstClr val="black">
                  <a:tint val="75000"/>
                </a:prstClr>
              </a:solidFill>
            </a:endParaRPr>
          </a:p>
        </p:txBody>
      </p:sp>
    </p:spTree>
    <p:extLst>
      <p:ext uri="{BB962C8B-B14F-4D97-AF65-F5344CB8AC3E}">
        <p14:creationId xmlns:p14="http://schemas.microsoft.com/office/powerpoint/2010/main" val="22602362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07874" name="Picture 2" descr="Risultati immagini per &quot;cerebral achromatopsia&quot;"/>
          <p:cNvPicPr>
            <a:picLocks noChangeAspect="1" noChangeArrowheads="1"/>
          </p:cNvPicPr>
          <p:nvPr/>
        </p:nvPicPr>
        <p:blipFill>
          <a:blip r:embed="rId3" cstate="print"/>
          <a:srcRect/>
          <a:stretch>
            <a:fillRect/>
          </a:stretch>
        </p:blipFill>
        <p:spPr bwMode="auto">
          <a:xfrm>
            <a:off x="3200400" y="2362200"/>
            <a:ext cx="3259856" cy="2451413"/>
          </a:xfrm>
          <a:prstGeom prst="rect">
            <a:avLst/>
          </a:prstGeom>
          <a:noFill/>
        </p:spPr>
      </p:pic>
      <p:sp>
        <p:nvSpPr>
          <p:cNvPr id="3" name="CasellaDiTesto 2"/>
          <p:cNvSpPr txBox="1"/>
          <p:nvPr/>
        </p:nvSpPr>
        <p:spPr>
          <a:xfrm>
            <a:off x="395536" y="116632"/>
            <a:ext cx="8532440" cy="1138773"/>
          </a:xfrm>
          <a:prstGeom prst="rect">
            <a:avLst/>
          </a:prstGeom>
          <a:noFill/>
        </p:spPr>
        <p:txBody>
          <a:bodyPr wrap="square" rtlCol="0">
            <a:spAutoFit/>
          </a:bodyPr>
          <a:lstStyle/>
          <a:p>
            <a:pPr algn="ctr" fontAlgn="base">
              <a:spcBef>
                <a:spcPct val="0"/>
              </a:spcBef>
              <a:spcAft>
                <a:spcPct val="0"/>
              </a:spcAft>
            </a:pPr>
            <a:r>
              <a:rPr lang="en-US" sz="4000" b="1" dirty="0" smtClean="0">
                <a:solidFill>
                  <a:srgbClr val="FF0000"/>
                </a:solidFill>
                <a:latin typeface="Arial" pitchFamily="34" charset="0"/>
                <a:cs typeface="Arial" pitchFamily="34" charset="0"/>
              </a:rPr>
              <a:t>CORTICAL </a:t>
            </a:r>
            <a:r>
              <a:rPr lang="en-US" sz="4000" b="1" dirty="0" err="1" smtClean="0">
                <a:solidFill>
                  <a:srgbClr val="FF0000"/>
                </a:solidFill>
                <a:latin typeface="Arial" pitchFamily="34" charset="0"/>
                <a:cs typeface="Arial" pitchFamily="34" charset="0"/>
              </a:rPr>
              <a:t>ACHROMATOPSIA</a:t>
            </a:r>
            <a:endParaRPr lang="en-US" sz="4000" b="1" dirty="0" smtClean="0">
              <a:solidFill>
                <a:srgbClr val="FF0000"/>
              </a:solidFill>
              <a:latin typeface="Arial" pitchFamily="34" charset="0"/>
              <a:cs typeface="Arial" pitchFamily="34" charset="0"/>
            </a:endParaRPr>
          </a:p>
          <a:p>
            <a:pPr algn="ctr" fontAlgn="base">
              <a:spcBef>
                <a:spcPct val="0"/>
              </a:spcBef>
              <a:spcAft>
                <a:spcPct val="0"/>
              </a:spcAft>
            </a:pPr>
            <a:r>
              <a:rPr lang="en-US" sz="2800" b="1" i="1" dirty="0" smtClean="0">
                <a:solidFill>
                  <a:srgbClr val="3399FF"/>
                </a:solidFill>
                <a:latin typeface="Arial" pitchFamily="34" charset="0"/>
                <a:cs typeface="Arial" pitchFamily="34" charset="0"/>
              </a:rPr>
              <a:t>LESION SITE: AREA V4</a:t>
            </a:r>
            <a:endParaRPr lang="en-US" sz="2800" b="1" i="1" dirty="0">
              <a:solidFill>
                <a:srgbClr val="3399FF"/>
              </a:solidFill>
              <a:latin typeface="Arial" pitchFamily="34" charset="0"/>
              <a:cs typeface="Arial" pitchFamily="34" charset="0"/>
            </a:endParaRPr>
          </a:p>
        </p:txBody>
      </p:sp>
      <p:sp>
        <p:nvSpPr>
          <p:cNvPr id="4" name="CasellaDiTesto 3"/>
          <p:cNvSpPr txBox="1"/>
          <p:nvPr/>
        </p:nvSpPr>
        <p:spPr>
          <a:xfrm>
            <a:off x="432048" y="5661249"/>
            <a:ext cx="9468544" cy="1200329"/>
          </a:xfrm>
          <a:prstGeom prst="rect">
            <a:avLst/>
          </a:prstGeom>
          <a:noFill/>
        </p:spPr>
        <p:txBody>
          <a:bodyPr wrap="square" rtlCol="0">
            <a:spAutoFit/>
          </a:bodyPr>
          <a:lstStyle/>
          <a:p>
            <a:pPr fontAlgn="base">
              <a:spcBef>
                <a:spcPct val="0"/>
              </a:spcBef>
              <a:spcAft>
                <a:spcPct val="0"/>
              </a:spcAft>
              <a:buClr>
                <a:srgbClr val="00B0F0"/>
              </a:buClr>
              <a:buFont typeface="Arial" pitchFamily="34" charset="0"/>
              <a:buChar char="•"/>
            </a:pPr>
            <a:r>
              <a:rPr lang="en-US" sz="2400" dirty="0" smtClean="0">
                <a:solidFill>
                  <a:srgbClr val="000000"/>
                </a:solidFill>
                <a:latin typeface="Arial" pitchFamily="34" charset="0"/>
                <a:cs typeface="Arial" pitchFamily="34" charset="0"/>
              </a:rPr>
              <a:t> </a:t>
            </a:r>
            <a:r>
              <a:rPr lang="en-US" sz="2400" dirty="0" smtClean="0">
                <a:solidFill>
                  <a:srgbClr val="00B0F0"/>
                </a:solidFill>
                <a:latin typeface="Arial" pitchFamily="34" charset="0"/>
                <a:cs typeface="Arial" pitchFamily="34" charset="0"/>
              </a:rPr>
              <a:t>Bilateral lesions of V4  affect the whole visual field</a:t>
            </a:r>
          </a:p>
          <a:p>
            <a:pPr marL="174625" indent="-174625" fontAlgn="base">
              <a:spcBef>
                <a:spcPct val="0"/>
              </a:spcBef>
              <a:spcAft>
                <a:spcPct val="0"/>
              </a:spcAft>
              <a:buFont typeface="Arial" pitchFamily="34" charset="0"/>
              <a:buChar char="•"/>
            </a:pPr>
            <a:r>
              <a:rPr lang="en-US" sz="2400" dirty="0" smtClean="0">
                <a:solidFill>
                  <a:srgbClr val="00B0F0"/>
                </a:solidFill>
                <a:latin typeface="Arial" pitchFamily="34" charset="0"/>
                <a:cs typeface="Arial" pitchFamily="34" charset="0"/>
              </a:rPr>
              <a:t>Unilateral lesions of V4 affect only the contralesional visual hemifield</a:t>
            </a:r>
            <a:endParaRPr lang="en-US" sz="2400" dirty="0">
              <a:solidFill>
                <a:srgbClr val="00B0F0"/>
              </a:solidFill>
              <a:latin typeface="Arial" pitchFamily="34" charset="0"/>
              <a:cs typeface="Arial" pitchFamily="34" charset="0"/>
            </a:endParaRPr>
          </a:p>
        </p:txBody>
      </p:sp>
      <p:sp>
        <p:nvSpPr>
          <p:cNvPr id="5" name="Rettangolo 4"/>
          <p:cNvSpPr/>
          <p:nvPr/>
        </p:nvSpPr>
        <p:spPr>
          <a:xfrm>
            <a:off x="0" y="1412776"/>
            <a:ext cx="9144000" cy="461665"/>
          </a:xfrm>
          <a:prstGeom prst="rect">
            <a:avLst/>
          </a:prstGeom>
        </p:spPr>
        <p:txBody>
          <a:bodyPr wrap="square">
            <a:spAutoFit/>
          </a:bodyPr>
          <a:lstStyle/>
          <a:p>
            <a:pPr algn="ctr" fontAlgn="base">
              <a:spcBef>
                <a:spcPct val="0"/>
              </a:spcBef>
              <a:spcAft>
                <a:spcPct val="0"/>
              </a:spcAft>
            </a:pPr>
            <a:r>
              <a:rPr lang="en-US" sz="2400" i="1" dirty="0" smtClean="0">
                <a:solidFill>
                  <a:schemeClr val="accent1"/>
                </a:solidFill>
                <a:latin typeface="Arial" pitchFamily="34" charset="0"/>
                <a:cs typeface="Arial" pitchFamily="34" charset="0"/>
              </a:rPr>
              <a:t>Definition</a:t>
            </a:r>
            <a:r>
              <a:rPr lang="en-US" sz="2400" dirty="0" smtClean="0">
                <a:solidFill>
                  <a:schemeClr val="accent1"/>
                </a:solidFill>
                <a:latin typeface="Arial" pitchFamily="34" charset="0"/>
                <a:cs typeface="Arial" pitchFamily="34" charset="0"/>
              </a:rPr>
              <a:t>: acquired neuropsychological deficit of color vision</a:t>
            </a:r>
            <a:endParaRPr lang="en-US" sz="2400" dirty="0">
              <a:solidFill>
                <a:schemeClr val="accent1"/>
              </a:solidFill>
              <a:latin typeface="Comic Sans MS" pitchFamily="66" charset="0"/>
            </a:endParaRPr>
          </a:p>
        </p:txBody>
      </p:sp>
      <p:sp>
        <p:nvSpPr>
          <p:cNvPr id="2" name="Segnaposto numero diapositiva 1"/>
          <p:cNvSpPr>
            <a:spLocks noGrp="1"/>
          </p:cNvSpPr>
          <p:nvPr>
            <p:ph type="sldNum" sz="quarter" idx="10"/>
          </p:nvPr>
        </p:nvSpPr>
        <p:spPr/>
        <p:txBody>
          <a:bodyPr/>
          <a:lstStyle/>
          <a:p>
            <a:pPr>
              <a:defRPr/>
            </a:pPr>
            <a:fld id="{4FF132A5-15BE-43A8-9234-406BD1CCC23D}" type="slidenum">
              <a:rPr lang="it-IT" smtClean="0">
                <a:solidFill>
                  <a:srgbClr val="000000"/>
                </a:solidFill>
              </a:rPr>
              <a:pPr>
                <a:defRPr/>
              </a:pPr>
              <a:t>83</a:t>
            </a:fld>
            <a:endParaRPr lang="it-IT">
              <a:solidFill>
                <a:srgbClr val="000000"/>
              </a:solidFill>
            </a:endParaRPr>
          </a:p>
        </p:txBody>
      </p:sp>
    </p:spTree>
    <p:extLst>
      <p:ext uri="{BB962C8B-B14F-4D97-AF65-F5344CB8AC3E}">
        <p14:creationId xmlns:p14="http://schemas.microsoft.com/office/powerpoint/2010/main" val="26335207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Risultati immagini per &quot;cerebral achromatopsia&quot;"/>
          <p:cNvPicPr>
            <a:picLocks noChangeAspect="1" noChangeArrowheads="1"/>
          </p:cNvPicPr>
          <p:nvPr/>
        </p:nvPicPr>
        <p:blipFill>
          <a:blip r:embed="rId2" cstate="print"/>
          <a:srcRect/>
          <a:stretch>
            <a:fillRect/>
          </a:stretch>
        </p:blipFill>
        <p:spPr bwMode="auto">
          <a:xfrm>
            <a:off x="2398003" y="2126433"/>
            <a:ext cx="4527503" cy="3404684"/>
          </a:xfrm>
          <a:prstGeom prst="rect">
            <a:avLst/>
          </a:prstGeom>
          <a:noFill/>
        </p:spPr>
      </p:pic>
      <p:sp>
        <p:nvSpPr>
          <p:cNvPr id="3" name="CasellaDiTesto 2"/>
          <p:cNvSpPr txBox="1"/>
          <p:nvPr/>
        </p:nvSpPr>
        <p:spPr>
          <a:xfrm>
            <a:off x="395535" y="-31360"/>
            <a:ext cx="8532440" cy="1200329"/>
          </a:xfrm>
          <a:prstGeom prst="rect">
            <a:avLst/>
          </a:prstGeom>
          <a:noFill/>
        </p:spPr>
        <p:txBody>
          <a:bodyPr wrap="square" rtlCol="0">
            <a:spAutoFit/>
          </a:bodyPr>
          <a:lstStyle/>
          <a:p>
            <a:pPr algn="ctr" fontAlgn="base">
              <a:spcBef>
                <a:spcPct val="0"/>
              </a:spcBef>
              <a:spcAft>
                <a:spcPct val="0"/>
              </a:spcAft>
            </a:pPr>
            <a:r>
              <a:rPr lang="en-US" sz="4400" b="1" dirty="0" smtClean="0">
                <a:solidFill>
                  <a:srgbClr val="723604"/>
                </a:solidFill>
                <a:latin typeface="Arial" pitchFamily="34" charset="0"/>
                <a:cs typeface="Arial" pitchFamily="34" charset="0"/>
              </a:rPr>
              <a:t>CORTICAL </a:t>
            </a:r>
            <a:r>
              <a:rPr lang="en-US" sz="4400" b="1" dirty="0" err="1" smtClean="0">
                <a:solidFill>
                  <a:srgbClr val="723604"/>
                </a:solidFill>
                <a:latin typeface="Arial" pitchFamily="34" charset="0"/>
                <a:cs typeface="Arial" pitchFamily="34" charset="0"/>
              </a:rPr>
              <a:t>ACHROMATOPSIA</a:t>
            </a:r>
            <a:endParaRPr lang="en-US" sz="4400" b="1" dirty="0" smtClean="0">
              <a:solidFill>
                <a:srgbClr val="723604"/>
              </a:solidFill>
              <a:latin typeface="Arial" pitchFamily="34" charset="0"/>
              <a:cs typeface="Arial" pitchFamily="34" charset="0"/>
            </a:endParaRPr>
          </a:p>
          <a:p>
            <a:pPr algn="ctr" fontAlgn="base">
              <a:spcBef>
                <a:spcPct val="0"/>
              </a:spcBef>
              <a:spcAft>
                <a:spcPct val="0"/>
              </a:spcAft>
            </a:pPr>
            <a:r>
              <a:rPr lang="en-US" sz="2800" b="1" dirty="0" smtClean="0">
                <a:solidFill>
                  <a:schemeClr val="accent2"/>
                </a:solidFill>
                <a:latin typeface="Arial" pitchFamily="34" charset="0"/>
                <a:cs typeface="Arial" pitchFamily="34" charset="0"/>
              </a:rPr>
              <a:t>LESION SITE: AREA V4</a:t>
            </a:r>
            <a:endParaRPr lang="en-US" sz="2800" b="1" dirty="0">
              <a:solidFill>
                <a:schemeClr val="accent2"/>
              </a:solidFill>
              <a:latin typeface="Arial" pitchFamily="34" charset="0"/>
              <a:cs typeface="Arial" pitchFamily="34" charset="0"/>
            </a:endParaRPr>
          </a:p>
        </p:txBody>
      </p:sp>
      <p:sp>
        <p:nvSpPr>
          <p:cNvPr id="4" name="CasellaDiTesto 3"/>
          <p:cNvSpPr txBox="1"/>
          <p:nvPr/>
        </p:nvSpPr>
        <p:spPr>
          <a:xfrm>
            <a:off x="420935" y="5543817"/>
            <a:ext cx="9468544" cy="1384995"/>
          </a:xfrm>
          <a:prstGeom prst="rect">
            <a:avLst/>
          </a:prstGeom>
          <a:noFill/>
        </p:spPr>
        <p:txBody>
          <a:bodyPr wrap="square" rtlCol="0">
            <a:spAutoFit/>
          </a:bodyPr>
          <a:lstStyle/>
          <a:p>
            <a:pPr fontAlgn="base">
              <a:spcBef>
                <a:spcPct val="0"/>
              </a:spcBef>
              <a:spcAft>
                <a:spcPct val="0"/>
              </a:spcAft>
              <a:buSzPct val="150000"/>
              <a:buFont typeface="Arial" pitchFamily="34" charset="0"/>
              <a:buChar char="•"/>
            </a:pPr>
            <a:r>
              <a:rPr lang="en-US" sz="2400" dirty="0" smtClean="0">
                <a:solidFill>
                  <a:srgbClr val="000000"/>
                </a:solidFill>
                <a:latin typeface="Arial" pitchFamily="34" charset="0"/>
                <a:cs typeface="Arial" pitchFamily="34" charset="0"/>
              </a:rPr>
              <a:t>  </a:t>
            </a:r>
            <a:r>
              <a:rPr lang="en-US" sz="2800" dirty="0" smtClean="0">
                <a:solidFill>
                  <a:srgbClr val="000000"/>
                </a:solidFill>
                <a:latin typeface="Arial" pitchFamily="34" charset="0"/>
                <a:cs typeface="Arial" pitchFamily="34" charset="0"/>
              </a:rPr>
              <a:t>Bilateral lesions of V4  affect the whole visual field</a:t>
            </a:r>
          </a:p>
          <a:p>
            <a:pPr marL="174625" indent="-174625" fontAlgn="base">
              <a:spcBef>
                <a:spcPct val="0"/>
              </a:spcBef>
              <a:spcAft>
                <a:spcPct val="0"/>
              </a:spcAft>
              <a:buSzPct val="150000"/>
              <a:buFont typeface="Arial" pitchFamily="34" charset="0"/>
              <a:buChar char="•"/>
            </a:pPr>
            <a:r>
              <a:rPr lang="en-US" sz="2800" dirty="0" smtClean="0">
                <a:solidFill>
                  <a:srgbClr val="000000"/>
                </a:solidFill>
                <a:latin typeface="Arial" pitchFamily="34" charset="0"/>
                <a:cs typeface="Arial" pitchFamily="34" charset="0"/>
              </a:rPr>
              <a:t> Unilateral lesions of V4 affect only the </a:t>
            </a:r>
            <a:r>
              <a:rPr lang="en-US" sz="2800" dirty="0" err="1" smtClean="0">
                <a:solidFill>
                  <a:srgbClr val="000000"/>
                </a:solidFill>
                <a:latin typeface="Arial" pitchFamily="34" charset="0"/>
                <a:cs typeface="Arial" pitchFamily="34" charset="0"/>
              </a:rPr>
              <a:t>contralesional</a:t>
            </a:r>
            <a:r>
              <a:rPr lang="en-US" sz="2800" dirty="0" smtClean="0">
                <a:solidFill>
                  <a:srgbClr val="000000"/>
                </a:solidFill>
                <a:latin typeface="Arial" pitchFamily="34" charset="0"/>
                <a:cs typeface="Arial" pitchFamily="34" charset="0"/>
              </a:rPr>
              <a:t>  visual hemifield</a:t>
            </a:r>
            <a:endParaRPr lang="en-US" sz="2800" dirty="0">
              <a:solidFill>
                <a:srgbClr val="000000"/>
              </a:solidFill>
              <a:latin typeface="Arial" pitchFamily="34" charset="0"/>
              <a:cs typeface="Arial" pitchFamily="34" charset="0"/>
            </a:endParaRPr>
          </a:p>
        </p:txBody>
      </p:sp>
      <p:sp>
        <p:nvSpPr>
          <p:cNvPr id="5" name="Rettangolo 4"/>
          <p:cNvSpPr/>
          <p:nvPr/>
        </p:nvSpPr>
        <p:spPr>
          <a:xfrm>
            <a:off x="38100" y="1185026"/>
            <a:ext cx="8686800" cy="1077218"/>
          </a:xfrm>
          <a:prstGeom prst="rect">
            <a:avLst/>
          </a:prstGeom>
        </p:spPr>
        <p:txBody>
          <a:bodyPr wrap="square">
            <a:spAutoFit/>
          </a:bodyPr>
          <a:lstStyle/>
          <a:p>
            <a:pPr algn="ctr" fontAlgn="base">
              <a:spcBef>
                <a:spcPct val="0"/>
              </a:spcBef>
              <a:spcAft>
                <a:spcPct val="0"/>
              </a:spcAft>
            </a:pPr>
            <a:r>
              <a:rPr lang="en-US" sz="3200" b="1" dirty="0" smtClean="0">
                <a:solidFill>
                  <a:srgbClr val="000000"/>
                </a:solidFill>
                <a:latin typeface="Arial" pitchFamily="34" charset="0"/>
                <a:cs typeface="Arial" pitchFamily="34" charset="0"/>
              </a:rPr>
              <a:t>Definition</a:t>
            </a:r>
            <a:r>
              <a:rPr lang="en-US" sz="3200" dirty="0" smtClean="0">
                <a:solidFill>
                  <a:srgbClr val="000000"/>
                </a:solidFill>
                <a:latin typeface="Arial" pitchFamily="34" charset="0"/>
                <a:cs typeface="Arial" pitchFamily="34" charset="0"/>
              </a:rPr>
              <a:t>: acquired neuropsychological deficit of color vision</a:t>
            </a:r>
            <a:endParaRPr lang="en-US" sz="3200" dirty="0">
              <a:solidFill>
                <a:srgbClr val="000000"/>
              </a:solidFill>
              <a:latin typeface="Comic Sans MS" pitchFamily="66" charset="0"/>
            </a:endParaRPr>
          </a:p>
        </p:txBody>
      </p:sp>
      <p:sp>
        <p:nvSpPr>
          <p:cNvPr id="2" name="Segnaposto numero diapositiva 1"/>
          <p:cNvSpPr>
            <a:spLocks noGrp="1"/>
          </p:cNvSpPr>
          <p:nvPr>
            <p:ph type="sldNum" sz="quarter" idx="10"/>
          </p:nvPr>
        </p:nvSpPr>
        <p:spPr/>
        <p:txBody>
          <a:bodyPr/>
          <a:lstStyle/>
          <a:p>
            <a:pPr>
              <a:defRPr/>
            </a:pPr>
            <a:fld id="{4FF132A5-15BE-43A8-9234-406BD1CCC23D}" type="slidenum">
              <a:rPr lang="it-IT" smtClean="0">
                <a:solidFill>
                  <a:srgbClr val="000000"/>
                </a:solidFill>
              </a:rPr>
              <a:pPr>
                <a:defRPr/>
              </a:pPr>
              <a:t>84</a:t>
            </a:fld>
            <a:endParaRPr lang="it-IT">
              <a:solidFill>
                <a:srgbClr val="000000"/>
              </a:solidFill>
            </a:endParaRPr>
          </a:p>
        </p:txBody>
      </p:sp>
    </p:spTree>
    <p:extLst>
      <p:ext uri="{BB962C8B-B14F-4D97-AF65-F5344CB8AC3E}">
        <p14:creationId xmlns:p14="http://schemas.microsoft.com/office/powerpoint/2010/main" val="39527974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251520" y="1772816"/>
            <a:ext cx="8208912" cy="4608512"/>
          </a:xfrm>
        </p:spPr>
        <p:txBody>
          <a:bodyPr>
            <a:noAutofit/>
          </a:bodyPr>
          <a:lstStyle/>
          <a:p>
            <a:pPr marL="266700" indent="-266700" algn="ctr"/>
            <a:r>
              <a:rPr lang="nl-NL" sz="2000" dirty="0" smtClean="0">
                <a:solidFill>
                  <a:schemeClr val="tx1"/>
                </a:solidFill>
              </a:rPr>
              <a:t>	</a:t>
            </a:r>
            <a:endParaRPr lang="en-GB" altLang="zh-CN" sz="1200" dirty="0" smtClean="0">
              <a:solidFill>
                <a:schemeClr val="tx1"/>
              </a:solidFill>
            </a:endParaRPr>
          </a:p>
          <a:p>
            <a:pPr lvl="1"/>
            <a:endParaRPr lang="en-GB" altLang="zh-CN" sz="1200" dirty="0" smtClean="0"/>
          </a:p>
        </p:txBody>
      </p:sp>
      <p:sp>
        <p:nvSpPr>
          <p:cNvPr id="9" name="Oval 8"/>
          <p:cNvSpPr/>
          <p:nvPr/>
        </p:nvSpPr>
        <p:spPr>
          <a:xfrm>
            <a:off x="2627784" y="1556792"/>
            <a:ext cx="3600400" cy="3456384"/>
          </a:xfrm>
          <a:prstGeom prst="ellipse">
            <a:avLst/>
          </a:prstGeom>
          <a:solidFill>
            <a:srgbClr val="CC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800" dirty="0" smtClean="0"/>
              <a:t>Identities</a:t>
            </a:r>
            <a:endParaRPr lang="en-US" sz="3800" dirty="0"/>
          </a:p>
        </p:txBody>
      </p:sp>
      <p:sp>
        <p:nvSpPr>
          <p:cNvPr id="11" name="Rectangle 10"/>
          <p:cNvSpPr/>
          <p:nvPr/>
        </p:nvSpPr>
        <p:spPr>
          <a:xfrm>
            <a:off x="5292080" y="4293096"/>
            <a:ext cx="2664296"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traits and characteristics</a:t>
            </a:r>
          </a:p>
        </p:txBody>
      </p:sp>
      <p:sp>
        <p:nvSpPr>
          <p:cNvPr id="12" name="Rectangle 11"/>
          <p:cNvSpPr/>
          <p:nvPr/>
        </p:nvSpPr>
        <p:spPr>
          <a:xfrm>
            <a:off x="899592" y="4509120"/>
            <a:ext cx="2664296"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social relations </a:t>
            </a:r>
          </a:p>
          <a:p>
            <a:pPr algn="ctr"/>
            <a:endParaRPr lang="en-US" dirty="0"/>
          </a:p>
        </p:txBody>
      </p:sp>
      <p:sp>
        <p:nvSpPr>
          <p:cNvPr id="13" name="Rectangle 12"/>
          <p:cNvSpPr/>
          <p:nvPr/>
        </p:nvSpPr>
        <p:spPr>
          <a:xfrm>
            <a:off x="5076056" y="1484784"/>
            <a:ext cx="3384376" cy="10081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roles</a:t>
            </a:r>
            <a:endParaRPr lang="en-US" dirty="0"/>
          </a:p>
        </p:txBody>
      </p:sp>
      <p:sp>
        <p:nvSpPr>
          <p:cNvPr id="14" name="Rectangle 13"/>
          <p:cNvSpPr/>
          <p:nvPr/>
        </p:nvSpPr>
        <p:spPr>
          <a:xfrm>
            <a:off x="1331640" y="836712"/>
            <a:ext cx="2376264" cy="12241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social group memberships</a:t>
            </a:r>
          </a:p>
          <a:p>
            <a:pPr algn="ctr"/>
            <a:endParaRPr lang="en-US" dirty="0"/>
          </a:p>
        </p:txBody>
      </p:sp>
    </p:spTree>
    <p:extLst>
      <p:ext uri="{BB962C8B-B14F-4D97-AF65-F5344CB8AC3E}">
        <p14:creationId xmlns:p14="http://schemas.microsoft.com/office/powerpoint/2010/main" val="139244625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251520" y="1772816"/>
            <a:ext cx="8208912" cy="4608512"/>
          </a:xfrm>
        </p:spPr>
        <p:txBody>
          <a:bodyPr>
            <a:noAutofit/>
          </a:bodyPr>
          <a:lstStyle/>
          <a:p>
            <a:pPr marL="266700" indent="-266700" algn="ctr"/>
            <a:r>
              <a:rPr lang="nl-NL" sz="2000" dirty="0" smtClean="0">
                <a:solidFill>
                  <a:schemeClr val="tx1"/>
                </a:solidFill>
              </a:rPr>
              <a:t>	</a:t>
            </a:r>
            <a:endParaRPr lang="en-GB" altLang="zh-CN" sz="1200" dirty="0" smtClean="0">
              <a:solidFill>
                <a:schemeClr val="tx1"/>
              </a:solidFill>
            </a:endParaRPr>
          </a:p>
          <a:p>
            <a:pPr lvl="1"/>
            <a:endParaRPr lang="en-GB" altLang="zh-CN" sz="1200" dirty="0" smtClean="0"/>
          </a:p>
        </p:txBody>
      </p:sp>
      <p:sp>
        <p:nvSpPr>
          <p:cNvPr id="9" name="Oval 8"/>
          <p:cNvSpPr/>
          <p:nvPr/>
        </p:nvSpPr>
        <p:spPr>
          <a:xfrm>
            <a:off x="2627784" y="1556792"/>
            <a:ext cx="4154016" cy="4082008"/>
          </a:xfrm>
          <a:prstGeom prst="ellips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800" b="1" dirty="0" smtClean="0">
                <a:solidFill>
                  <a:schemeClr val="tx1"/>
                </a:solidFill>
                <a:latin typeface="Verdana" panose="020B0604030504040204" pitchFamily="34" charset="0"/>
                <a:ea typeface="Verdana" panose="020B0604030504040204" pitchFamily="34" charset="0"/>
              </a:rPr>
              <a:t>Identities</a:t>
            </a:r>
            <a:endParaRPr lang="en-US" sz="3800" b="1" dirty="0">
              <a:solidFill>
                <a:schemeClr val="tx1"/>
              </a:solidFill>
              <a:latin typeface="Verdana" panose="020B0604030504040204" pitchFamily="34" charset="0"/>
              <a:ea typeface="Verdana" panose="020B0604030504040204" pitchFamily="34" charset="0"/>
            </a:endParaRPr>
          </a:p>
        </p:txBody>
      </p:sp>
      <p:sp>
        <p:nvSpPr>
          <p:cNvPr id="11" name="Rectangle 10"/>
          <p:cNvSpPr/>
          <p:nvPr/>
        </p:nvSpPr>
        <p:spPr>
          <a:xfrm>
            <a:off x="5292080" y="4293096"/>
            <a:ext cx="3168352" cy="1008112"/>
          </a:xfrm>
          <a:prstGeom prst="rect">
            <a:avLst/>
          </a:prstGeom>
          <a:solidFill>
            <a:srgbClr val="FFF7D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Verdana" panose="020B0604030504040204" pitchFamily="34" charset="0"/>
                <a:ea typeface="Verdana" panose="020B0604030504040204" pitchFamily="34" charset="0"/>
              </a:rPr>
              <a:t>T</a:t>
            </a:r>
            <a:r>
              <a:rPr lang="en-US" sz="3200" dirty="0" smtClean="0">
                <a:solidFill>
                  <a:schemeClr val="tx1"/>
                </a:solidFill>
                <a:latin typeface="Verdana" panose="020B0604030504040204" pitchFamily="34" charset="0"/>
                <a:ea typeface="Verdana" panose="020B0604030504040204" pitchFamily="34" charset="0"/>
              </a:rPr>
              <a:t>raits </a:t>
            </a:r>
            <a:r>
              <a:rPr lang="en-US" sz="3200" dirty="0">
                <a:solidFill>
                  <a:schemeClr val="tx1"/>
                </a:solidFill>
                <a:latin typeface="Verdana" panose="020B0604030504040204" pitchFamily="34" charset="0"/>
                <a:ea typeface="Verdana" panose="020B0604030504040204" pitchFamily="34" charset="0"/>
              </a:rPr>
              <a:t>and characteristics</a:t>
            </a:r>
          </a:p>
        </p:txBody>
      </p:sp>
      <p:sp>
        <p:nvSpPr>
          <p:cNvPr id="12" name="Rectangle 11"/>
          <p:cNvSpPr/>
          <p:nvPr/>
        </p:nvSpPr>
        <p:spPr>
          <a:xfrm>
            <a:off x="659160" y="4118992"/>
            <a:ext cx="2954288" cy="1182216"/>
          </a:xfrm>
          <a:prstGeom prst="rect">
            <a:avLst/>
          </a:prstGeom>
          <a:solidFill>
            <a:srgbClr val="FFF7D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Verdana" panose="020B0604030504040204" pitchFamily="34" charset="0"/>
                <a:ea typeface="Verdana" panose="020B0604030504040204" pitchFamily="34" charset="0"/>
              </a:rPr>
              <a:t>S</a:t>
            </a:r>
            <a:r>
              <a:rPr lang="en-US" sz="3200" dirty="0" smtClean="0">
                <a:solidFill>
                  <a:schemeClr val="tx1"/>
                </a:solidFill>
                <a:latin typeface="Verdana" panose="020B0604030504040204" pitchFamily="34" charset="0"/>
                <a:ea typeface="Verdana" panose="020B0604030504040204" pitchFamily="34" charset="0"/>
              </a:rPr>
              <a:t>ocial </a:t>
            </a:r>
            <a:r>
              <a:rPr lang="en-US" sz="3200" dirty="0">
                <a:solidFill>
                  <a:schemeClr val="tx1"/>
                </a:solidFill>
                <a:latin typeface="Verdana" panose="020B0604030504040204" pitchFamily="34" charset="0"/>
                <a:ea typeface="Verdana" panose="020B0604030504040204" pitchFamily="34" charset="0"/>
              </a:rPr>
              <a:t>relations </a:t>
            </a:r>
          </a:p>
          <a:p>
            <a:pPr algn="ctr"/>
            <a:endParaRPr lang="en-US" dirty="0">
              <a:solidFill>
                <a:schemeClr val="tx1"/>
              </a:solidFill>
              <a:latin typeface="Verdana" panose="020B0604030504040204" pitchFamily="34" charset="0"/>
              <a:ea typeface="Verdana" panose="020B0604030504040204" pitchFamily="34" charset="0"/>
            </a:endParaRPr>
          </a:p>
        </p:txBody>
      </p:sp>
      <p:sp>
        <p:nvSpPr>
          <p:cNvPr id="13" name="Rectangle 12"/>
          <p:cNvSpPr/>
          <p:nvPr/>
        </p:nvSpPr>
        <p:spPr>
          <a:xfrm>
            <a:off x="5076056" y="1484784"/>
            <a:ext cx="3384376" cy="1008112"/>
          </a:xfrm>
          <a:prstGeom prst="rect">
            <a:avLst/>
          </a:prstGeom>
          <a:solidFill>
            <a:srgbClr val="FFF7D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Verdana" panose="020B0604030504040204" pitchFamily="34" charset="0"/>
                <a:ea typeface="Verdana" panose="020B0604030504040204" pitchFamily="34" charset="0"/>
              </a:rPr>
              <a:t>R</a:t>
            </a:r>
            <a:r>
              <a:rPr lang="en-US" sz="3200" dirty="0" smtClean="0">
                <a:solidFill>
                  <a:schemeClr val="tx1"/>
                </a:solidFill>
                <a:latin typeface="Verdana" panose="020B0604030504040204" pitchFamily="34" charset="0"/>
                <a:ea typeface="Verdana" panose="020B0604030504040204" pitchFamily="34" charset="0"/>
              </a:rPr>
              <a:t>oles</a:t>
            </a:r>
            <a:endParaRPr lang="en-US" sz="3200" dirty="0">
              <a:solidFill>
                <a:schemeClr val="tx1"/>
              </a:solidFill>
              <a:latin typeface="Verdana" panose="020B0604030504040204" pitchFamily="34" charset="0"/>
              <a:ea typeface="Verdana" panose="020B0604030504040204" pitchFamily="34" charset="0"/>
            </a:endParaRPr>
          </a:p>
        </p:txBody>
      </p:sp>
      <p:sp>
        <p:nvSpPr>
          <p:cNvPr id="14" name="Rectangle 13"/>
          <p:cNvSpPr/>
          <p:nvPr/>
        </p:nvSpPr>
        <p:spPr>
          <a:xfrm>
            <a:off x="685800" y="836712"/>
            <a:ext cx="3022104" cy="1224136"/>
          </a:xfrm>
          <a:prstGeom prst="rect">
            <a:avLst/>
          </a:prstGeom>
          <a:solidFill>
            <a:srgbClr val="FFF7D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latin typeface="Verdana" panose="020B0604030504040204" pitchFamily="34" charset="0"/>
                <a:ea typeface="Verdana" panose="020B0604030504040204" pitchFamily="34" charset="0"/>
              </a:rPr>
              <a:t>S</a:t>
            </a:r>
            <a:r>
              <a:rPr lang="en-US" sz="3200" dirty="0" smtClean="0">
                <a:solidFill>
                  <a:schemeClr val="tx1"/>
                </a:solidFill>
                <a:latin typeface="Verdana" panose="020B0604030504040204" pitchFamily="34" charset="0"/>
                <a:ea typeface="Verdana" panose="020B0604030504040204" pitchFamily="34" charset="0"/>
              </a:rPr>
              <a:t>ocial </a:t>
            </a:r>
            <a:r>
              <a:rPr lang="en-US" sz="3200" dirty="0">
                <a:solidFill>
                  <a:schemeClr val="tx1"/>
                </a:solidFill>
                <a:latin typeface="Verdana" panose="020B0604030504040204" pitchFamily="34" charset="0"/>
                <a:ea typeface="Verdana" panose="020B0604030504040204" pitchFamily="34" charset="0"/>
              </a:rPr>
              <a:t>group memberships</a:t>
            </a:r>
          </a:p>
          <a:p>
            <a:pPr algn="ctr"/>
            <a:endParaRPr lang="en-US" dirty="0">
              <a:solidFill>
                <a:schemeClr val="tx1"/>
              </a:solidFill>
            </a:endParaRPr>
          </a:p>
        </p:txBody>
      </p:sp>
    </p:spTree>
    <p:extLst>
      <p:ext uri="{BB962C8B-B14F-4D97-AF65-F5344CB8AC3E}">
        <p14:creationId xmlns:p14="http://schemas.microsoft.com/office/powerpoint/2010/main" val="23236801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6"/>
            <a:ext cx="8610600" cy="1325563"/>
          </a:xfrm>
        </p:spPr>
        <p:txBody>
          <a:bodyPr>
            <a:normAutofit/>
          </a:bodyPr>
          <a:lstStyle/>
          <a:p>
            <a:r>
              <a:rPr lang="en-US" sz="3600" b="1" dirty="0" smtClean="0">
                <a:latin typeface="Verdana" panose="020B0604030504040204" pitchFamily="34" charset="0"/>
                <a:ea typeface="Verdana" panose="020B0604030504040204" pitchFamily="34" charset="0"/>
              </a:rPr>
              <a:t>Splitting the text of 1 slide into 2 or more slides…</a:t>
            </a:r>
            <a:endParaRPr lang="en-US" sz="3600" b="1"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p:txBody>
          <a:bodyPr>
            <a:normAutofit/>
          </a:bodyPr>
          <a:lstStyle/>
          <a:p>
            <a:r>
              <a:rPr lang="en-US" sz="3600" dirty="0" smtClean="0">
                <a:latin typeface="Verdana" panose="020B0604030504040204" pitchFamily="34" charset="0"/>
                <a:ea typeface="Verdana" panose="020B0604030504040204" pitchFamily="34" charset="0"/>
              </a:rPr>
              <a:t>Try to keep the image in both slides in order to keep the relation between them. </a:t>
            </a:r>
          </a:p>
          <a:p>
            <a:r>
              <a:rPr lang="en-US" sz="3600" dirty="0" smtClean="0">
                <a:latin typeface="Verdana" panose="020B0604030504040204" pitchFamily="34" charset="0"/>
                <a:ea typeface="Verdana" panose="020B0604030504040204" pitchFamily="34" charset="0"/>
              </a:rPr>
              <a:t>It is easier to understand that the slides are connected / related.</a:t>
            </a:r>
          </a:p>
          <a:p>
            <a:endParaRPr lang="en-US" sz="3600" dirty="0">
              <a:latin typeface="Verdana" panose="020B0604030504040204" pitchFamily="34" charset="0"/>
              <a:ea typeface="Verdana" panose="020B0604030504040204" pitchFamily="34" charset="0"/>
            </a:endParaRPr>
          </a:p>
          <a:p>
            <a:pPr marL="0" indent="0" algn="ctr">
              <a:buNone/>
            </a:pPr>
            <a:r>
              <a:rPr lang="en-US" sz="3600" b="1" dirty="0" smtClean="0">
                <a:latin typeface="Verdana" panose="020B0604030504040204" pitchFamily="34" charset="0"/>
                <a:ea typeface="Verdana" panose="020B0604030504040204" pitchFamily="34" charset="0"/>
              </a:rPr>
              <a:t>EXAMPLE of a “heavy” slide</a:t>
            </a:r>
            <a:endParaRPr lang="en-US" sz="3600" b="1" dirty="0">
              <a:latin typeface="Verdana" panose="020B0604030504040204" pitchFamily="34" charset="0"/>
              <a:ea typeface="Verdana" panose="020B0604030504040204" pitchFamily="34" charset="0"/>
            </a:endParaRPr>
          </a:p>
        </p:txBody>
      </p:sp>
      <p:sp>
        <p:nvSpPr>
          <p:cNvPr id="4" name="Segnaposto numero diapositiva 3"/>
          <p:cNvSpPr>
            <a:spLocks noGrp="1"/>
          </p:cNvSpPr>
          <p:nvPr>
            <p:ph type="sldNum" sz="quarter" idx="12"/>
          </p:nvPr>
        </p:nvSpPr>
        <p:spPr/>
        <p:txBody>
          <a:bodyPr/>
          <a:lstStyle/>
          <a:p>
            <a:fld id="{2611EFBF-F417-2A4E-BDA6-6946DA183319}" type="slidenum">
              <a:rPr lang="it-IT" smtClean="0">
                <a:solidFill>
                  <a:prstClr val="black">
                    <a:tint val="75000"/>
                  </a:prstClr>
                </a:solidFill>
              </a:rPr>
              <a:pPr/>
              <a:t>87</a:t>
            </a:fld>
            <a:endParaRPr lang="it-IT">
              <a:solidFill>
                <a:prstClr val="black">
                  <a:tint val="75000"/>
                </a:prstClr>
              </a:solidFill>
            </a:endParaRPr>
          </a:p>
        </p:txBody>
      </p:sp>
    </p:spTree>
    <p:extLst>
      <p:ext uri="{BB962C8B-B14F-4D97-AF65-F5344CB8AC3E}">
        <p14:creationId xmlns:p14="http://schemas.microsoft.com/office/powerpoint/2010/main" val="23707656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211"/>
            <a:ext cx="8610600" cy="828989"/>
          </a:xfrm>
        </p:spPr>
        <p:txBody>
          <a:bodyPr>
            <a:normAutofit/>
          </a:bodyPr>
          <a:lstStyle/>
          <a:p>
            <a:pPr marL="0" marR="0">
              <a:lnSpc>
                <a:spcPct val="115000"/>
              </a:lnSpc>
              <a:spcBef>
                <a:spcPts val="0"/>
              </a:spcBef>
              <a:spcAft>
                <a:spcPts val="800"/>
              </a:spcAft>
            </a:pPr>
            <a:r>
              <a:rPr lang="en-US" sz="2800" b="1" dirty="0">
                <a:latin typeface="Verdana" panose="020B0604030504040204" pitchFamily="34" charset="0"/>
                <a:ea typeface="Calibri" panose="020F0502020204030204" pitchFamily="34" charset="0"/>
                <a:cs typeface="Times New Roman" panose="02020603050405020304" pitchFamily="18" charset="0"/>
              </a:rPr>
              <a:t>Harlow described Gage’s changes:</a:t>
            </a:r>
            <a:endParaRPr lang="en-US" sz="28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533400" y="990600"/>
            <a:ext cx="5791200" cy="5715000"/>
          </a:xfrm>
        </p:spPr>
        <p:txBody>
          <a:bodyPr>
            <a:normAutofit/>
          </a:bodyPr>
          <a:lstStyle/>
          <a:p>
            <a:pPr marL="0" marR="0" indent="0">
              <a:lnSpc>
                <a:spcPct val="115000"/>
              </a:lnSpc>
              <a:spcBef>
                <a:spcPts val="0"/>
              </a:spcBef>
              <a:spcAft>
                <a:spcPts val="800"/>
              </a:spcAft>
              <a:buNone/>
            </a:pPr>
            <a:r>
              <a:rPr lang="en-US" sz="1800" dirty="0">
                <a:latin typeface="Verdana" panose="020B0604030504040204" pitchFamily="34" charset="0"/>
                <a:ea typeface="Calibri" panose="020F0502020204030204" pitchFamily="34" charset="0"/>
                <a:cs typeface="Times New Roman" panose="02020603050405020304" pitchFamily="18" charset="0"/>
              </a:rPr>
              <a:t>“His contractors, who regarded him as the most efficient and capable foreman in their employ previous to his injury, considered the change in his mind so marked that they could not give him his place again. He is fitful, irreverent, indulging at times in the grossest profanity (which was not previously his custom), manifesting but little deference for his fellows, impatient of restraint of advice when it conflicts with his desires, at times pertinaciously </a:t>
            </a:r>
            <a:r>
              <a:rPr lang="en-US" sz="1800" dirty="0" smtClean="0">
                <a:latin typeface="Verdana" panose="020B0604030504040204" pitchFamily="34" charset="0"/>
                <a:ea typeface="Calibri" panose="020F0502020204030204" pitchFamily="34" charset="0"/>
                <a:cs typeface="Times New Roman" panose="02020603050405020304" pitchFamily="18" charset="0"/>
              </a:rPr>
              <a:t>abstinent, </a:t>
            </a:r>
            <a:r>
              <a:rPr lang="en-US" sz="1800" dirty="0">
                <a:latin typeface="Verdana" panose="020B0604030504040204" pitchFamily="34" charset="0"/>
                <a:ea typeface="Calibri" panose="020F0502020204030204" pitchFamily="34" charset="0"/>
                <a:cs typeface="Times New Roman" panose="02020603050405020304" pitchFamily="18" charset="0"/>
              </a:rPr>
              <a:t>yet capricious and vacillating, devising many plans of future operation, which are no sooner arranged than they are abandoned in turn for others appearing more feasible. In this regard, his mind was radically changed, so decidedly that his friends and acquaintances said he was "no longer Gage".</a:t>
            </a:r>
          </a:p>
          <a:p>
            <a:pPr marL="0" marR="0" indent="0">
              <a:lnSpc>
                <a:spcPct val="115000"/>
              </a:lnSpc>
              <a:spcBef>
                <a:spcPts val="0"/>
              </a:spcBef>
              <a:spcAft>
                <a:spcPts val="800"/>
              </a:spcAft>
              <a:buNone/>
            </a:pPr>
            <a:endParaRPr lang="en-US" sz="1800" dirty="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n-US" sz="1800" dirty="0">
              <a:latin typeface="Verdana" panose="020B0604030504040204" pitchFamily="34" charset="0"/>
              <a:ea typeface="Verdana" panose="020B0604030504040204" pitchFamily="34" charset="0"/>
            </a:endParaRPr>
          </a:p>
          <a:p>
            <a:pPr marL="0" indent="0" algn="ctr">
              <a:buNone/>
            </a:pPr>
            <a:endParaRPr lang="en-US" sz="3600" b="1" dirty="0">
              <a:latin typeface="Verdana" panose="020B0604030504040204" pitchFamily="34" charset="0"/>
              <a:ea typeface="Verdana" panose="020B0604030504040204" pitchFamily="34" charset="0"/>
            </a:endParaRPr>
          </a:p>
        </p:txBody>
      </p:sp>
      <p:pic>
        <p:nvPicPr>
          <p:cNvPr id="4" name="Picture 8" descr="File:Simulated Connectivity Damage of Phineas Gage.png"/>
          <p:cNvPicPr>
            <a:picLocks noChangeAspect="1" noChangeArrowheads="1"/>
          </p:cNvPicPr>
          <p:nvPr/>
        </p:nvPicPr>
        <p:blipFill>
          <a:blip r:embed="rId2" cstate="print"/>
          <a:srcRect/>
          <a:stretch>
            <a:fillRect/>
          </a:stretch>
        </p:blipFill>
        <p:spPr bwMode="auto">
          <a:xfrm>
            <a:off x="6327112" y="841549"/>
            <a:ext cx="2664488" cy="3720347"/>
          </a:xfrm>
          <a:prstGeom prst="rect">
            <a:avLst/>
          </a:prstGeom>
          <a:noFill/>
        </p:spPr>
      </p:pic>
      <p:sp>
        <p:nvSpPr>
          <p:cNvPr id="5" name="Segnaposto numero diapositiva 4"/>
          <p:cNvSpPr>
            <a:spLocks noGrp="1"/>
          </p:cNvSpPr>
          <p:nvPr>
            <p:ph type="sldNum" sz="quarter" idx="12"/>
          </p:nvPr>
        </p:nvSpPr>
        <p:spPr/>
        <p:txBody>
          <a:bodyPr/>
          <a:lstStyle/>
          <a:p>
            <a:fld id="{2611EFBF-F417-2A4E-BDA6-6946DA183319}" type="slidenum">
              <a:rPr lang="it-IT" smtClean="0">
                <a:solidFill>
                  <a:prstClr val="black">
                    <a:tint val="75000"/>
                  </a:prstClr>
                </a:solidFill>
              </a:rPr>
              <a:pPr/>
              <a:t>88</a:t>
            </a:fld>
            <a:endParaRPr lang="it-IT">
              <a:solidFill>
                <a:prstClr val="black">
                  <a:tint val="75000"/>
                </a:prstClr>
              </a:solidFill>
            </a:endParaRPr>
          </a:p>
        </p:txBody>
      </p:sp>
    </p:spTree>
    <p:extLst>
      <p:ext uri="{BB962C8B-B14F-4D97-AF65-F5344CB8AC3E}">
        <p14:creationId xmlns:p14="http://schemas.microsoft.com/office/powerpoint/2010/main" val="25765694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211"/>
            <a:ext cx="8610600" cy="828989"/>
          </a:xfrm>
        </p:spPr>
        <p:txBody>
          <a:bodyPr>
            <a:normAutofit/>
          </a:bodyPr>
          <a:lstStyle/>
          <a:p>
            <a:pPr marL="0" marR="0">
              <a:lnSpc>
                <a:spcPct val="115000"/>
              </a:lnSpc>
              <a:spcBef>
                <a:spcPts val="0"/>
              </a:spcBef>
              <a:spcAft>
                <a:spcPts val="800"/>
              </a:spcAft>
            </a:pPr>
            <a:r>
              <a:rPr lang="en-US" sz="3200" b="1" dirty="0">
                <a:latin typeface="Verdana" panose="020B0604030504040204" pitchFamily="34" charset="0"/>
                <a:ea typeface="Calibri" panose="020F0502020204030204" pitchFamily="34" charset="0"/>
                <a:cs typeface="Times New Roman" panose="02020603050405020304" pitchFamily="18" charset="0"/>
              </a:rPr>
              <a:t>Harlow described Gage’s changes:</a:t>
            </a:r>
            <a:endParaRPr lang="en-US" sz="32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228600" y="990600"/>
            <a:ext cx="4267200" cy="5715000"/>
          </a:xfrm>
        </p:spPr>
        <p:txBody>
          <a:bodyPr>
            <a:normAutofit fontScale="92500" lnSpcReduction="20000"/>
          </a:bodyPr>
          <a:lstStyle/>
          <a:p>
            <a:pPr marL="0" marR="0" indent="0">
              <a:lnSpc>
                <a:spcPct val="115000"/>
              </a:lnSpc>
              <a:spcBef>
                <a:spcPts val="0"/>
              </a:spcBef>
              <a:spcAft>
                <a:spcPts val="800"/>
              </a:spcAft>
              <a:buNone/>
            </a:pPr>
            <a:r>
              <a:rPr lang="en-US" sz="3200" dirty="0">
                <a:latin typeface="Verdana" panose="020B0604030504040204" pitchFamily="34" charset="0"/>
                <a:ea typeface="Calibri" panose="020F0502020204030204" pitchFamily="34" charset="0"/>
                <a:cs typeface="Times New Roman" panose="02020603050405020304" pitchFamily="18" charset="0"/>
              </a:rPr>
              <a:t>“His contractors, who regarded him as the most efficient and capable foreman in their employ previous to his injury, considered the change in his mind so marked that they could not give him his place </a:t>
            </a:r>
            <a:r>
              <a:rPr lang="en-US" sz="3200" dirty="0" smtClean="0">
                <a:latin typeface="Verdana" panose="020B0604030504040204" pitchFamily="34" charset="0"/>
                <a:ea typeface="Calibri" panose="020F0502020204030204" pitchFamily="34" charset="0"/>
                <a:cs typeface="Times New Roman" panose="02020603050405020304" pitchFamily="18" charset="0"/>
              </a:rPr>
              <a:t>again…” </a:t>
            </a:r>
            <a:endParaRPr lang="en-US" sz="3200" dirty="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n-US" sz="1800" dirty="0">
              <a:latin typeface="Verdana" panose="020B0604030504040204" pitchFamily="34" charset="0"/>
              <a:ea typeface="Verdana" panose="020B0604030504040204" pitchFamily="34" charset="0"/>
            </a:endParaRPr>
          </a:p>
          <a:p>
            <a:pPr marL="0" indent="0" algn="ctr">
              <a:buNone/>
            </a:pPr>
            <a:endParaRPr lang="en-US" sz="3600" b="1" dirty="0">
              <a:latin typeface="Verdana" panose="020B0604030504040204" pitchFamily="34" charset="0"/>
              <a:ea typeface="Verdana" panose="020B0604030504040204" pitchFamily="34" charset="0"/>
            </a:endParaRPr>
          </a:p>
        </p:txBody>
      </p:sp>
      <p:pic>
        <p:nvPicPr>
          <p:cNvPr id="4" name="Picture 8" descr="File:Simulated Connectivity Damage of Phineas Gage.png"/>
          <p:cNvPicPr>
            <a:picLocks noChangeAspect="1" noChangeArrowheads="1"/>
          </p:cNvPicPr>
          <p:nvPr/>
        </p:nvPicPr>
        <p:blipFill>
          <a:blip r:embed="rId2" cstate="print"/>
          <a:srcRect/>
          <a:stretch>
            <a:fillRect/>
          </a:stretch>
        </p:blipFill>
        <p:spPr bwMode="auto">
          <a:xfrm>
            <a:off x="4800600" y="922214"/>
            <a:ext cx="4191000" cy="5851771"/>
          </a:xfrm>
          <a:prstGeom prst="rect">
            <a:avLst/>
          </a:prstGeom>
          <a:noFill/>
        </p:spPr>
      </p:pic>
      <p:sp>
        <p:nvSpPr>
          <p:cNvPr id="5" name="Segnaposto numero diapositiva 4"/>
          <p:cNvSpPr>
            <a:spLocks noGrp="1"/>
          </p:cNvSpPr>
          <p:nvPr>
            <p:ph type="sldNum" sz="quarter" idx="12"/>
          </p:nvPr>
        </p:nvSpPr>
        <p:spPr/>
        <p:txBody>
          <a:bodyPr/>
          <a:lstStyle/>
          <a:p>
            <a:fld id="{2611EFBF-F417-2A4E-BDA6-6946DA183319}" type="slidenum">
              <a:rPr lang="it-IT" smtClean="0">
                <a:solidFill>
                  <a:prstClr val="black">
                    <a:tint val="75000"/>
                  </a:prstClr>
                </a:solidFill>
              </a:rPr>
              <a:pPr/>
              <a:t>89</a:t>
            </a:fld>
            <a:endParaRPr lang="it-IT">
              <a:solidFill>
                <a:prstClr val="black">
                  <a:tint val="75000"/>
                </a:prstClr>
              </a:solidFill>
            </a:endParaRPr>
          </a:p>
        </p:txBody>
      </p:sp>
    </p:spTree>
    <p:extLst>
      <p:ext uri="{BB962C8B-B14F-4D97-AF65-F5344CB8AC3E}">
        <p14:creationId xmlns:p14="http://schemas.microsoft.com/office/powerpoint/2010/main" val="24975915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514600"/>
            <a:ext cx="8458200" cy="4525963"/>
          </a:xfrm>
        </p:spPr>
        <p:txBody>
          <a:bodyPr>
            <a:normAutofit/>
          </a:bodyPr>
          <a:lstStyle/>
          <a:p>
            <a:pPr marL="0" indent="0">
              <a:buNone/>
            </a:pPr>
            <a:r>
              <a:rPr lang="en-US" sz="3600" b="1" dirty="0">
                <a:latin typeface="Verdana" panose="020B0604030504040204" pitchFamily="34" charset="0"/>
              </a:rPr>
              <a:t>When you design </a:t>
            </a:r>
            <a:r>
              <a:rPr lang="en-US" sz="3600" b="1" dirty="0" smtClean="0">
                <a:latin typeface="Verdana" panose="020B0604030504040204" pitchFamily="34" charset="0"/>
              </a:rPr>
              <a:t>the presentation for audiences </a:t>
            </a:r>
            <a:r>
              <a:rPr lang="en-US" sz="3600" b="1" dirty="0">
                <a:latin typeface="Verdana" panose="020B0604030504040204" pitchFamily="34" charset="0"/>
              </a:rPr>
              <a:t>that may </a:t>
            </a:r>
            <a:r>
              <a:rPr lang="en-US" sz="3600" b="1" dirty="0" smtClean="0">
                <a:latin typeface="Verdana" panose="020B0604030504040204" pitchFamily="34" charset="0"/>
              </a:rPr>
              <a:t>include people with </a:t>
            </a:r>
            <a:r>
              <a:rPr lang="en-US" sz="3600" b="1" dirty="0">
                <a:latin typeface="Verdana" panose="020B0604030504040204" pitchFamily="34" charset="0"/>
              </a:rPr>
              <a:t>low vision, </a:t>
            </a:r>
            <a:r>
              <a:rPr lang="en-US" sz="3600" b="1" dirty="0" smtClean="0">
                <a:latin typeface="Verdana" panose="020B0604030504040204" pitchFamily="34" charset="0"/>
              </a:rPr>
              <a:t>put </a:t>
            </a:r>
            <a:r>
              <a:rPr lang="en-US" sz="3600" b="1" dirty="0">
                <a:latin typeface="Verdana" panose="020B0604030504040204" pitchFamily="34" charset="0"/>
              </a:rPr>
              <a:t>yourself in their </a:t>
            </a:r>
            <a:r>
              <a:rPr lang="en-US" sz="3600" b="1" dirty="0" smtClean="0">
                <a:latin typeface="Verdana" panose="020B0604030504040204" pitchFamily="34" charset="0"/>
              </a:rPr>
              <a:t>shoes by….</a:t>
            </a:r>
            <a:endParaRPr lang="en-US" sz="3600" dirty="0"/>
          </a:p>
        </p:txBody>
      </p:sp>
      <p:pic>
        <p:nvPicPr>
          <p:cNvPr id="5" name="Picture 4" descr="eye-closeu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8600"/>
            <a:ext cx="3059832" cy="2039888"/>
          </a:xfrm>
          <a:prstGeom prst="rect">
            <a:avLst/>
          </a:prstGeom>
        </p:spPr>
      </p:pic>
      <p:sp>
        <p:nvSpPr>
          <p:cNvPr id="2" name="Segnaposto numero diapositiva 1"/>
          <p:cNvSpPr>
            <a:spLocks noGrp="1"/>
          </p:cNvSpPr>
          <p:nvPr>
            <p:ph type="sldNum" sz="quarter" idx="12"/>
          </p:nvPr>
        </p:nvSpPr>
        <p:spPr/>
        <p:txBody>
          <a:bodyPr/>
          <a:lstStyle/>
          <a:p>
            <a:fld id="{15E3ACB2-0C72-418B-9057-06E7601BD84D}" type="slidenum">
              <a:rPr lang="en-US" smtClean="0"/>
              <a:t>9</a:t>
            </a:fld>
            <a:endParaRPr lang="en-US"/>
          </a:p>
        </p:txBody>
      </p:sp>
    </p:spTree>
    <p:extLst>
      <p:ext uri="{BB962C8B-B14F-4D97-AF65-F5344CB8AC3E}">
        <p14:creationId xmlns:p14="http://schemas.microsoft.com/office/powerpoint/2010/main" val="66876910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3510"/>
            <a:ext cx="8610600" cy="828989"/>
          </a:xfrm>
        </p:spPr>
        <p:txBody>
          <a:bodyPr>
            <a:noAutofit/>
          </a:bodyPr>
          <a:lstStyle/>
          <a:p>
            <a:pPr marL="0" marR="0">
              <a:lnSpc>
                <a:spcPct val="115000"/>
              </a:lnSpc>
              <a:spcBef>
                <a:spcPts val="0"/>
              </a:spcBef>
              <a:spcAft>
                <a:spcPts val="800"/>
              </a:spcAft>
            </a:pPr>
            <a:r>
              <a:rPr lang="en-US" sz="3200" b="1" dirty="0">
                <a:latin typeface="Verdana" panose="020B0604030504040204" pitchFamily="34" charset="0"/>
                <a:ea typeface="Calibri" panose="020F0502020204030204" pitchFamily="34" charset="0"/>
                <a:cs typeface="Times New Roman" panose="02020603050405020304" pitchFamily="18" charset="0"/>
              </a:rPr>
              <a:t>Harlow described Gage’s changes</a:t>
            </a:r>
            <a:r>
              <a:rPr lang="en-US" sz="3200" b="1" dirty="0" smtClean="0">
                <a:latin typeface="Verdana" panose="020B0604030504040204" pitchFamily="34" charset="0"/>
                <a:ea typeface="Calibri" panose="020F0502020204030204" pitchFamily="34" charset="0"/>
                <a:cs typeface="Times New Roman" panose="02020603050405020304" pitchFamily="18" charset="0"/>
              </a:rPr>
              <a:t>:</a:t>
            </a:r>
            <a:br>
              <a:rPr lang="en-US" sz="3200" b="1" dirty="0" smtClean="0">
                <a:latin typeface="Verdana" panose="020B0604030504040204" pitchFamily="34" charset="0"/>
                <a:ea typeface="Calibri" panose="020F0502020204030204" pitchFamily="34" charset="0"/>
                <a:cs typeface="Times New Roman" panose="02020603050405020304" pitchFamily="18" charset="0"/>
              </a:rPr>
            </a:br>
            <a:r>
              <a:rPr lang="en-US" sz="3200" b="1"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(continued I)</a:t>
            </a:r>
            <a:endParaRPr lang="en-US" sz="3200"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25400" y="1676400"/>
            <a:ext cx="7264400" cy="5724211"/>
          </a:xfrm>
        </p:spPr>
        <p:txBody>
          <a:bodyPr>
            <a:normAutofit fontScale="70000" lnSpcReduction="20000"/>
          </a:bodyPr>
          <a:lstStyle/>
          <a:p>
            <a:pPr marL="0" marR="0" indent="0">
              <a:lnSpc>
                <a:spcPct val="115000"/>
              </a:lnSpc>
              <a:spcBef>
                <a:spcPts val="0"/>
              </a:spcBef>
              <a:spcAft>
                <a:spcPts val="800"/>
              </a:spcAft>
              <a:buNone/>
            </a:pPr>
            <a:r>
              <a:rPr lang="en-US" sz="4000" dirty="0" smtClean="0">
                <a:latin typeface="Verdana" panose="020B0604030504040204" pitchFamily="34" charset="0"/>
                <a:ea typeface="Calibri" panose="020F0502020204030204" pitchFamily="34" charset="0"/>
                <a:cs typeface="Times New Roman" panose="02020603050405020304" pitchFamily="18" charset="0"/>
              </a:rPr>
              <a:t>“…He </a:t>
            </a:r>
            <a:r>
              <a:rPr lang="en-US" sz="4000" dirty="0">
                <a:latin typeface="Verdana" panose="020B0604030504040204" pitchFamily="34" charset="0"/>
                <a:ea typeface="Calibri" panose="020F0502020204030204" pitchFamily="34" charset="0"/>
                <a:cs typeface="Times New Roman" panose="02020603050405020304" pitchFamily="18" charset="0"/>
              </a:rPr>
              <a:t>is fitful, irreverent, indulging at times in the grossest profanity (which was not previously his custom), manifesting but little deference for his fellows, impatient of restraint of advice when it conflicts with his desires, at times pertinaciously </a:t>
            </a:r>
            <a:r>
              <a:rPr lang="en-US" sz="4000" dirty="0" smtClean="0">
                <a:latin typeface="Verdana" panose="020B0604030504040204" pitchFamily="34" charset="0"/>
                <a:ea typeface="Calibri" panose="020F0502020204030204" pitchFamily="34" charset="0"/>
                <a:cs typeface="Times New Roman" panose="02020603050405020304" pitchFamily="18" charset="0"/>
              </a:rPr>
              <a:t>abstinent, </a:t>
            </a:r>
            <a:r>
              <a:rPr lang="en-US" sz="4000" dirty="0">
                <a:latin typeface="Verdana" panose="020B0604030504040204" pitchFamily="34" charset="0"/>
                <a:ea typeface="Calibri" panose="020F0502020204030204" pitchFamily="34" charset="0"/>
                <a:cs typeface="Times New Roman" panose="02020603050405020304" pitchFamily="18" charset="0"/>
              </a:rPr>
              <a:t>yet capricious and vacillating, devising many plans of future operation, which are no sooner arranged than they are abandoned in turn for others appearing more </a:t>
            </a:r>
            <a:r>
              <a:rPr lang="en-US" sz="4000" dirty="0" smtClean="0">
                <a:latin typeface="Verdana" panose="020B0604030504040204" pitchFamily="34" charset="0"/>
                <a:ea typeface="Calibri" panose="020F0502020204030204" pitchFamily="34" charset="0"/>
                <a:cs typeface="Times New Roman" panose="02020603050405020304" pitchFamily="18" charset="0"/>
              </a:rPr>
              <a:t>feasible….” </a:t>
            </a:r>
            <a:endParaRPr lang="en-US" sz="4000" dirty="0">
              <a:latin typeface="Verdana" panose="020B0604030504040204" pitchFamily="34" charset="0"/>
              <a:ea typeface="Calibri" panose="020F0502020204030204" pitchFamily="34" charset="0"/>
              <a:cs typeface="Times New Roman" panose="02020603050405020304" pitchFamily="18" charset="0"/>
            </a:endParaRPr>
          </a:p>
        </p:txBody>
      </p:sp>
      <p:pic>
        <p:nvPicPr>
          <p:cNvPr id="4" name="Picture 8" descr="File:Simulated Connectivity Damage of Phineas Gage.png"/>
          <p:cNvPicPr>
            <a:picLocks noChangeAspect="1" noChangeArrowheads="1"/>
          </p:cNvPicPr>
          <p:nvPr/>
        </p:nvPicPr>
        <p:blipFill>
          <a:blip r:embed="rId2" cstate="print"/>
          <a:srcRect/>
          <a:stretch>
            <a:fillRect/>
          </a:stretch>
        </p:blipFill>
        <p:spPr bwMode="auto">
          <a:xfrm>
            <a:off x="7050384" y="538004"/>
            <a:ext cx="2093616" cy="2923255"/>
          </a:xfrm>
          <a:prstGeom prst="rect">
            <a:avLst/>
          </a:prstGeom>
          <a:noFill/>
        </p:spPr>
      </p:pic>
      <p:sp>
        <p:nvSpPr>
          <p:cNvPr id="5" name="Segnaposto numero diapositiva 4"/>
          <p:cNvSpPr>
            <a:spLocks noGrp="1"/>
          </p:cNvSpPr>
          <p:nvPr>
            <p:ph type="sldNum" sz="quarter" idx="12"/>
          </p:nvPr>
        </p:nvSpPr>
        <p:spPr/>
        <p:txBody>
          <a:bodyPr/>
          <a:lstStyle/>
          <a:p>
            <a:fld id="{2611EFBF-F417-2A4E-BDA6-6946DA183319}" type="slidenum">
              <a:rPr lang="it-IT" smtClean="0">
                <a:solidFill>
                  <a:prstClr val="black">
                    <a:tint val="75000"/>
                  </a:prstClr>
                </a:solidFill>
              </a:rPr>
              <a:pPr/>
              <a:t>90</a:t>
            </a:fld>
            <a:endParaRPr lang="it-IT">
              <a:solidFill>
                <a:prstClr val="black">
                  <a:tint val="75000"/>
                </a:prstClr>
              </a:solidFill>
            </a:endParaRPr>
          </a:p>
        </p:txBody>
      </p:sp>
    </p:spTree>
    <p:extLst>
      <p:ext uri="{BB962C8B-B14F-4D97-AF65-F5344CB8AC3E}">
        <p14:creationId xmlns:p14="http://schemas.microsoft.com/office/powerpoint/2010/main" val="30313553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0" y="304800"/>
            <a:ext cx="8610600" cy="828989"/>
          </a:xfrm>
        </p:spPr>
        <p:txBody>
          <a:bodyPr>
            <a:noAutofit/>
          </a:bodyPr>
          <a:lstStyle/>
          <a:p>
            <a:pPr marL="0" marR="0">
              <a:lnSpc>
                <a:spcPct val="115000"/>
              </a:lnSpc>
              <a:spcBef>
                <a:spcPts val="0"/>
              </a:spcBef>
              <a:spcAft>
                <a:spcPts val="800"/>
              </a:spcAft>
            </a:pPr>
            <a:r>
              <a:rPr lang="en-US" sz="3200" b="1" dirty="0">
                <a:latin typeface="Verdana" panose="020B0604030504040204" pitchFamily="34" charset="0"/>
                <a:ea typeface="Calibri" panose="020F0502020204030204" pitchFamily="34" charset="0"/>
                <a:cs typeface="Times New Roman" panose="02020603050405020304" pitchFamily="18" charset="0"/>
              </a:rPr>
              <a:t>Harlow described Gage’s changes</a:t>
            </a:r>
            <a:r>
              <a:rPr lang="en-US" sz="3200" b="1" dirty="0" smtClean="0">
                <a:latin typeface="Verdana" panose="020B0604030504040204" pitchFamily="34" charset="0"/>
                <a:ea typeface="Calibri" panose="020F0502020204030204" pitchFamily="34" charset="0"/>
                <a:cs typeface="Times New Roman" panose="02020603050405020304" pitchFamily="18" charset="0"/>
              </a:rPr>
              <a:t>:</a:t>
            </a:r>
            <a:br>
              <a:rPr lang="en-US" sz="3200" b="1" dirty="0" smtClean="0">
                <a:latin typeface="Verdana" panose="020B0604030504040204" pitchFamily="34" charset="0"/>
                <a:ea typeface="Calibri" panose="020F0502020204030204" pitchFamily="34" charset="0"/>
                <a:cs typeface="Times New Roman" panose="02020603050405020304" pitchFamily="18" charset="0"/>
              </a:rPr>
            </a:br>
            <a:r>
              <a:rPr lang="en-US" sz="3200" b="1"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(continued II)</a:t>
            </a:r>
            <a:endParaRPr lang="en-US" sz="3200"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228600" y="1676400"/>
            <a:ext cx="6172200" cy="3505200"/>
          </a:xfrm>
        </p:spPr>
        <p:txBody>
          <a:bodyPr>
            <a:noAutofit/>
          </a:bodyPr>
          <a:lstStyle/>
          <a:p>
            <a:pPr marL="0" marR="0" indent="0">
              <a:lnSpc>
                <a:spcPct val="115000"/>
              </a:lnSpc>
              <a:spcBef>
                <a:spcPts val="0"/>
              </a:spcBef>
              <a:spcAft>
                <a:spcPts val="800"/>
              </a:spcAft>
              <a:buNone/>
            </a:pPr>
            <a:r>
              <a:rPr lang="en-US" sz="3000" dirty="0" smtClean="0">
                <a:latin typeface="Verdana" panose="020B0604030504040204" pitchFamily="34" charset="0"/>
                <a:ea typeface="Calibri" panose="020F0502020204030204" pitchFamily="34" charset="0"/>
                <a:cs typeface="Times New Roman" panose="02020603050405020304" pitchFamily="18" charset="0"/>
              </a:rPr>
              <a:t>“…In </a:t>
            </a:r>
            <a:r>
              <a:rPr lang="en-US" sz="3000" dirty="0">
                <a:latin typeface="Verdana" panose="020B0604030504040204" pitchFamily="34" charset="0"/>
                <a:ea typeface="Calibri" panose="020F0502020204030204" pitchFamily="34" charset="0"/>
                <a:cs typeface="Times New Roman" panose="02020603050405020304" pitchFamily="18" charset="0"/>
              </a:rPr>
              <a:t>this regard, his mind was radically changed, so decidedly that his friends and acquaintances said he was "no longer </a:t>
            </a:r>
            <a:r>
              <a:rPr lang="en-US" sz="3000" dirty="0" smtClean="0">
                <a:latin typeface="Verdana" panose="020B0604030504040204" pitchFamily="34" charset="0"/>
                <a:ea typeface="Calibri" panose="020F0502020204030204" pitchFamily="34" charset="0"/>
                <a:cs typeface="Times New Roman" panose="02020603050405020304" pitchFamily="18" charset="0"/>
              </a:rPr>
              <a:t>Gage“.</a:t>
            </a:r>
            <a:endParaRPr lang="en-US" sz="3000" dirty="0">
              <a:latin typeface="Verdana" panose="020B0604030504040204" pitchFamily="34" charset="0"/>
              <a:ea typeface="Verdana" panose="020B0604030504040204" pitchFamily="34" charset="0"/>
            </a:endParaRPr>
          </a:p>
        </p:txBody>
      </p:sp>
      <p:pic>
        <p:nvPicPr>
          <p:cNvPr id="4" name="Picture 8" descr="File:Simulated Connectivity Damage of Phineas Gage.png"/>
          <p:cNvPicPr>
            <a:picLocks noChangeAspect="1" noChangeArrowheads="1"/>
          </p:cNvPicPr>
          <p:nvPr/>
        </p:nvPicPr>
        <p:blipFill>
          <a:blip r:embed="rId2" cstate="print"/>
          <a:srcRect/>
          <a:stretch>
            <a:fillRect/>
          </a:stretch>
        </p:blipFill>
        <p:spPr bwMode="auto">
          <a:xfrm>
            <a:off x="6561434" y="828989"/>
            <a:ext cx="2322216" cy="3242443"/>
          </a:xfrm>
          <a:prstGeom prst="rect">
            <a:avLst/>
          </a:prstGeom>
          <a:noFill/>
        </p:spPr>
      </p:pic>
      <p:sp>
        <p:nvSpPr>
          <p:cNvPr id="5" name="Segnaposto numero diapositiva 4"/>
          <p:cNvSpPr>
            <a:spLocks noGrp="1"/>
          </p:cNvSpPr>
          <p:nvPr>
            <p:ph type="sldNum" sz="quarter" idx="12"/>
          </p:nvPr>
        </p:nvSpPr>
        <p:spPr/>
        <p:txBody>
          <a:bodyPr/>
          <a:lstStyle/>
          <a:p>
            <a:fld id="{2611EFBF-F417-2A4E-BDA6-6946DA183319}" type="slidenum">
              <a:rPr lang="it-IT" smtClean="0">
                <a:solidFill>
                  <a:prstClr val="black">
                    <a:tint val="75000"/>
                  </a:prstClr>
                </a:solidFill>
              </a:rPr>
              <a:pPr/>
              <a:t>91</a:t>
            </a:fld>
            <a:endParaRPr lang="it-IT">
              <a:solidFill>
                <a:prstClr val="black">
                  <a:tint val="75000"/>
                </a:prstClr>
              </a:solidFill>
            </a:endParaRPr>
          </a:p>
        </p:txBody>
      </p:sp>
    </p:spTree>
    <p:extLst>
      <p:ext uri="{BB962C8B-B14F-4D97-AF65-F5344CB8AC3E}">
        <p14:creationId xmlns:p14="http://schemas.microsoft.com/office/powerpoint/2010/main" val="370799279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1143000"/>
          </a:xfrm>
        </p:spPr>
        <p:txBody>
          <a:bodyPr/>
          <a:lstStyle/>
          <a:p>
            <a:r>
              <a:rPr lang="en-US" dirty="0" smtClean="0">
                <a:latin typeface="Verdana" panose="020B0604030504040204" pitchFamily="34" charset="0"/>
                <a:ea typeface="Verdana" panose="020B0604030504040204" pitchFamily="34" charset="0"/>
              </a:rPr>
              <a:t>more examples/solutions…</a:t>
            </a:r>
            <a:endParaRPr lang="en-US"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914400" y="1905000"/>
            <a:ext cx="8229600" cy="4525963"/>
          </a:xfrm>
        </p:spPr>
        <p:txBody>
          <a:bodyPr/>
          <a:lstStyle/>
          <a:p>
            <a:pPr marL="0" indent="0">
              <a:buNone/>
            </a:pPr>
            <a:endParaRPr lang="en-US" sz="4000" dirty="0" smtClean="0">
              <a:latin typeface="Verdana" panose="020B0604030504040204" pitchFamily="34" charset="0"/>
              <a:ea typeface="Verdana" panose="020B0604030504040204" pitchFamily="34" charset="0"/>
            </a:endParaRPr>
          </a:p>
        </p:txBody>
      </p:sp>
      <p:sp>
        <p:nvSpPr>
          <p:cNvPr id="4" name="Segnaposto numero diapositiva 3"/>
          <p:cNvSpPr>
            <a:spLocks noGrp="1"/>
          </p:cNvSpPr>
          <p:nvPr>
            <p:ph type="sldNum" sz="quarter" idx="12"/>
          </p:nvPr>
        </p:nvSpPr>
        <p:spPr/>
        <p:txBody>
          <a:bodyPr/>
          <a:lstStyle/>
          <a:p>
            <a:pPr>
              <a:defRPr/>
            </a:pPr>
            <a:fld id="{3DF685CE-E15B-4731-8825-B1B6293E9026}" type="slidenum">
              <a:rPr lang="it-IT" smtClean="0">
                <a:solidFill>
                  <a:prstClr val="black">
                    <a:tint val="75000"/>
                  </a:prstClr>
                </a:solidFill>
              </a:rPr>
              <a:pPr>
                <a:defRPr/>
              </a:pPr>
              <a:t>92</a:t>
            </a:fld>
            <a:endParaRPr lang="it-IT" dirty="0">
              <a:solidFill>
                <a:prstClr val="black">
                  <a:tint val="75000"/>
                </a:prstClr>
              </a:solidFill>
            </a:endParaRPr>
          </a:p>
        </p:txBody>
      </p:sp>
    </p:spTree>
    <p:extLst>
      <p:ext uri="{BB962C8B-B14F-4D97-AF65-F5344CB8AC3E}">
        <p14:creationId xmlns:p14="http://schemas.microsoft.com/office/powerpoint/2010/main" val="27397381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BABA5A6-B14C-4D01-B984-D29F068AE7E4}" type="slidenum">
              <a:rPr lang="en-US" altLang="nl-NL" sz="1400">
                <a:solidFill>
                  <a:srgbClr val="000000"/>
                </a:solidFill>
              </a:rPr>
              <a:pPr>
                <a:spcBef>
                  <a:spcPct val="0"/>
                </a:spcBef>
                <a:buFontTx/>
                <a:buNone/>
              </a:pPr>
              <a:t>93</a:t>
            </a:fld>
            <a:endParaRPr lang="en-US" altLang="nl-NL" sz="1400">
              <a:solidFill>
                <a:srgbClr val="000000"/>
              </a:solidFill>
            </a:endParaRPr>
          </a:p>
        </p:txBody>
      </p:sp>
      <p:sp>
        <p:nvSpPr>
          <p:cNvPr id="219138" name="Rectangle 2"/>
          <p:cNvSpPr>
            <a:spLocks noGrp="1" noChangeArrowheads="1"/>
          </p:cNvSpPr>
          <p:nvPr>
            <p:ph type="body" idx="1"/>
          </p:nvPr>
        </p:nvSpPr>
        <p:spPr>
          <a:xfrm>
            <a:off x="457200" y="609600"/>
            <a:ext cx="8229600" cy="6096000"/>
          </a:xfrm>
          <a:solidFill>
            <a:srgbClr val="FFF7DD"/>
          </a:solidFill>
        </p:spPr>
        <p:txBody>
          <a:bodyPr/>
          <a:lstStyle/>
          <a:p>
            <a:pPr marL="609600" indent="-609600" eaLnBrk="1" hangingPunct="1">
              <a:lnSpc>
                <a:spcPct val="80000"/>
              </a:lnSpc>
              <a:buFontTx/>
              <a:buNone/>
              <a:defRPr/>
            </a:pPr>
            <a:r>
              <a:rPr lang="nl-NL" sz="2400" b="1" u="sng" dirty="0"/>
              <a:t>A</a:t>
            </a:r>
            <a:r>
              <a:rPr lang="nl-NL" sz="2400" b="1" u="sng" dirty="0" smtClean="0"/>
              <a:t>rithmetic mean</a:t>
            </a:r>
            <a:r>
              <a:rPr lang="nl-NL" sz="2400" b="1" dirty="0" smtClean="0"/>
              <a:t> (	      )</a:t>
            </a:r>
            <a:r>
              <a:rPr lang="en-US" sz="2400" b="1" dirty="0" smtClean="0"/>
              <a:t> </a:t>
            </a:r>
          </a:p>
          <a:p>
            <a:pPr marL="609600" indent="-609600" eaLnBrk="1" hangingPunct="1">
              <a:lnSpc>
                <a:spcPct val="80000"/>
              </a:lnSpc>
              <a:buFontTx/>
              <a:buNone/>
              <a:defRPr/>
            </a:pPr>
            <a:endParaRPr lang="nl-NL" sz="2400" dirty="0" smtClean="0">
              <a:sym typeface="Wingdings" pitchFamily="2" charset="2"/>
            </a:endParaRPr>
          </a:p>
          <a:p>
            <a:pPr marL="609600" indent="-609600" eaLnBrk="1" hangingPunct="1">
              <a:lnSpc>
                <a:spcPct val="80000"/>
              </a:lnSpc>
              <a:defRPr/>
            </a:pPr>
            <a:r>
              <a:rPr lang="nl-NL" sz="2400" dirty="0" smtClean="0">
                <a:sym typeface="Wingdings" pitchFamily="2" charset="2"/>
              </a:rPr>
              <a:t>centre of gravity of distribution (scores as cubes on a balance scale)</a:t>
            </a:r>
            <a:endParaRPr lang="nl-NL" sz="2000" dirty="0" smtClean="0">
              <a:sym typeface="Wingdings" pitchFamily="2" charset="2"/>
            </a:endParaRPr>
          </a:p>
          <a:p>
            <a:pPr marL="609600" indent="-609600" eaLnBrk="1" hangingPunct="1">
              <a:lnSpc>
                <a:spcPct val="80000"/>
              </a:lnSpc>
              <a:defRPr/>
            </a:pPr>
            <a:endParaRPr lang="nl-NL" sz="2400" dirty="0" smtClean="0">
              <a:sym typeface="Wingdings" pitchFamily="2" charset="2"/>
            </a:endParaRPr>
          </a:p>
          <a:p>
            <a:pPr marL="609600" indent="-609600" eaLnBrk="1" hangingPunct="1">
              <a:lnSpc>
                <a:spcPct val="80000"/>
              </a:lnSpc>
              <a:defRPr/>
            </a:pPr>
            <a:endParaRPr lang="nl-NL" sz="2400" dirty="0" smtClean="0">
              <a:sym typeface="Wingdings" pitchFamily="2" charset="2"/>
            </a:endParaRPr>
          </a:p>
          <a:p>
            <a:pPr marL="609600" indent="-609600" eaLnBrk="1" hangingPunct="1">
              <a:lnSpc>
                <a:spcPct val="80000"/>
              </a:lnSpc>
              <a:defRPr/>
            </a:pPr>
            <a:endParaRPr lang="nl-NL" sz="2400" dirty="0" smtClean="0">
              <a:sym typeface="Wingdings" pitchFamily="2" charset="2"/>
            </a:endParaRPr>
          </a:p>
          <a:p>
            <a:pPr marL="609600" indent="-609600" eaLnBrk="1" hangingPunct="1">
              <a:lnSpc>
                <a:spcPct val="80000"/>
              </a:lnSpc>
              <a:defRPr/>
            </a:pPr>
            <a:endParaRPr lang="nl-NL" sz="2400" dirty="0" smtClean="0">
              <a:sym typeface="Wingdings" pitchFamily="2" charset="2"/>
            </a:endParaRPr>
          </a:p>
          <a:p>
            <a:pPr marL="609600" indent="-609600" eaLnBrk="1" hangingPunct="1">
              <a:lnSpc>
                <a:spcPct val="80000"/>
              </a:lnSpc>
              <a:defRPr/>
            </a:pPr>
            <a:endParaRPr lang="nl-NL" sz="2400" dirty="0" smtClean="0">
              <a:sym typeface="Wingdings" pitchFamily="2" charset="2"/>
            </a:endParaRPr>
          </a:p>
          <a:p>
            <a:pPr marL="590550" indent="-533400" eaLnBrk="1" hangingPunct="1">
              <a:lnSpc>
                <a:spcPct val="80000"/>
              </a:lnSpc>
              <a:defRPr/>
            </a:pPr>
            <a:endParaRPr lang="nl-NL" dirty="0" smtClean="0">
              <a:sym typeface="Wingdings" pitchFamily="2" charset="2"/>
            </a:endParaRPr>
          </a:p>
          <a:p>
            <a:pPr marL="590550" indent="-533400" eaLnBrk="1" hangingPunct="1">
              <a:lnSpc>
                <a:spcPct val="80000"/>
              </a:lnSpc>
              <a:defRPr/>
            </a:pPr>
            <a:r>
              <a:rPr lang="nl-NL" sz="2400" dirty="0" smtClean="0">
                <a:sym typeface="Wingdings" pitchFamily="2" charset="2"/>
              </a:rPr>
              <a:t>e.g., {6, 8, 3, 4, 8}</a:t>
            </a:r>
          </a:p>
          <a:p>
            <a:pPr marL="990600" lvl="1" indent="-533400" eaLnBrk="1" hangingPunct="1">
              <a:lnSpc>
                <a:spcPct val="80000"/>
              </a:lnSpc>
              <a:defRPr/>
            </a:pPr>
            <a:endParaRPr lang="nl-NL" sz="2400" dirty="0" smtClean="0">
              <a:solidFill>
                <a:schemeClr val="accent2">
                  <a:lumMod val="20000"/>
                  <a:lumOff val="80000"/>
                </a:schemeClr>
              </a:solidFill>
              <a:sym typeface="Wingdings" pitchFamily="2" charset="2"/>
            </a:endParaRPr>
          </a:p>
          <a:p>
            <a:pPr marL="1390650" lvl="2" indent="-533400" eaLnBrk="1" hangingPunct="1">
              <a:lnSpc>
                <a:spcPct val="80000"/>
              </a:lnSpc>
              <a:defRPr/>
            </a:pPr>
            <a:r>
              <a:rPr lang="nl-NL" dirty="0" smtClean="0">
                <a:sym typeface="Wingdings" pitchFamily="2" charset="2"/>
              </a:rPr>
              <a:t>(6 + 8 + 3 + 4 + 8) / 5	= 5.8</a:t>
            </a:r>
          </a:p>
          <a:p>
            <a:pPr marL="457200" lvl="1" indent="0" eaLnBrk="1" hangingPunct="1">
              <a:lnSpc>
                <a:spcPct val="80000"/>
              </a:lnSpc>
              <a:buNone/>
              <a:defRPr/>
            </a:pPr>
            <a:endParaRPr lang="nl-NL" sz="2000" dirty="0" smtClean="0">
              <a:sym typeface="Wingdings" pitchFamily="2" charset="2"/>
            </a:endParaRPr>
          </a:p>
          <a:p>
            <a:pPr marL="1390650" lvl="2" indent="-533400" eaLnBrk="1" hangingPunct="1">
              <a:lnSpc>
                <a:spcPct val="80000"/>
              </a:lnSpc>
              <a:defRPr/>
            </a:pPr>
            <a:r>
              <a:rPr lang="nl-NL" dirty="0" smtClean="0">
                <a:sym typeface="Wingdings" pitchFamily="2" charset="2"/>
              </a:rPr>
              <a:t>in general</a:t>
            </a:r>
            <a:r>
              <a:rPr lang="nl-NL" sz="2000" dirty="0" smtClean="0">
                <a:sym typeface="Wingdings" pitchFamily="2" charset="2"/>
              </a:rPr>
              <a:t>: </a:t>
            </a:r>
          </a:p>
          <a:p>
            <a:pPr marL="609600" indent="-609600" eaLnBrk="1" hangingPunct="1">
              <a:lnSpc>
                <a:spcPct val="80000"/>
              </a:lnSpc>
              <a:defRPr/>
            </a:pPr>
            <a:endParaRPr lang="nl-NL" sz="2800" dirty="0" smtClean="0">
              <a:sym typeface="Wingdings" pitchFamily="2" charset="2"/>
            </a:endParaRPr>
          </a:p>
        </p:txBody>
      </p:sp>
      <p:graphicFrame>
        <p:nvGraphicFramePr>
          <p:cNvPr id="44036" name="Object 3"/>
          <p:cNvGraphicFramePr>
            <a:graphicFrameLocks noChangeAspect="1"/>
          </p:cNvGraphicFramePr>
          <p:nvPr>
            <p:extLst>
              <p:ext uri="{D42A27DB-BD31-4B8C-83A1-F6EECF244321}">
                <p14:modId xmlns:p14="http://schemas.microsoft.com/office/powerpoint/2010/main" val="2974569877"/>
              </p:ext>
            </p:extLst>
          </p:nvPr>
        </p:nvGraphicFramePr>
        <p:xfrm>
          <a:off x="3359150" y="571500"/>
          <a:ext cx="412750" cy="476250"/>
        </p:xfrm>
        <a:graphic>
          <a:graphicData uri="http://schemas.openxmlformats.org/presentationml/2006/ole">
            <mc:AlternateContent xmlns:mc="http://schemas.openxmlformats.org/markup-compatibility/2006">
              <mc:Choice xmlns:v="urn:schemas-microsoft-com:vml" Requires="v">
                <p:oleObj spid="_x0000_s1148" name="Equation" r:id="rId3" imgW="164957" imgH="190335" progId="Equation.3">
                  <p:embed/>
                </p:oleObj>
              </mc:Choice>
              <mc:Fallback>
                <p:oleObj name="Equation" r:id="rId3" imgW="164957" imgH="19033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50" y="571500"/>
                        <a:ext cx="41275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7" name="Object 4"/>
          <p:cNvGraphicFramePr>
            <a:graphicFrameLocks noChangeAspect="1"/>
          </p:cNvGraphicFramePr>
          <p:nvPr/>
        </p:nvGraphicFramePr>
        <p:xfrm>
          <a:off x="3581400" y="5737225"/>
          <a:ext cx="2136775" cy="968375"/>
        </p:xfrm>
        <a:graphic>
          <a:graphicData uri="http://schemas.openxmlformats.org/presentationml/2006/ole">
            <mc:AlternateContent xmlns:mc="http://schemas.openxmlformats.org/markup-compatibility/2006">
              <mc:Choice xmlns:v="urn:schemas-microsoft-com:vml" Requires="v">
                <p:oleObj spid="_x0000_s1149" name="Vergelijking" r:id="rId5" imgW="812447" imgH="368140" progId="Equation.3">
                  <p:embed/>
                </p:oleObj>
              </mc:Choice>
              <mc:Fallback>
                <p:oleObj name="Vergelijking" r:id="rId5" imgW="812447" imgH="3681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737225"/>
                        <a:ext cx="2136775"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4038" name="Group 31"/>
          <p:cNvGrpSpPr>
            <a:grpSpLocks/>
          </p:cNvGrpSpPr>
          <p:nvPr/>
        </p:nvGrpSpPr>
        <p:grpSpPr bwMode="auto">
          <a:xfrm>
            <a:off x="1066800" y="2590800"/>
            <a:ext cx="3276600" cy="1524000"/>
            <a:chOff x="624" y="3024"/>
            <a:chExt cx="2064" cy="960"/>
          </a:xfrm>
        </p:grpSpPr>
        <p:sp>
          <p:nvSpPr>
            <p:cNvPr id="44053" name="Line 5"/>
            <p:cNvSpPr>
              <a:spLocks noChangeShapeType="1"/>
            </p:cNvSpPr>
            <p:nvPr/>
          </p:nvSpPr>
          <p:spPr bwMode="auto">
            <a:xfrm>
              <a:off x="624" y="3456"/>
              <a:ext cx="18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u="sng" smtClean="0">
                <a:solidFill>
                  <a:srgbClr val="000000"/>
                </a:solidFill>
              </a:endParaRPr>
            </a:p>
          </p:txBody>
        </p:sp>
        <p:sp>
          <p:nvSpPr>
            <p:cNvPr id="44054" name="Rectangle 6"/>
            <p:cNvSpPr>
              <a:spLocks noChangeArrowheads="1"/>
            </p:cNvSpPr>
            <p:nvPr/>
          </p:nvSpPr>
          <p:spPr bwMode="auto">
            <a:xfrm>
              <a:off x="624" y="3312"/>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5" name="Rectangle 7"/>
            <p:cNvSpPr>
              <a:spLocks noChangeArrowheads="1"/>
            </p:cNvSpPr>
            <p:nvPr/>
          </p:nvSpPr>
          <p:spPr bwMode="auto">
            <a:xfrm>
              <a:off x="624" y="3168"/>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6" name="Rectangle 8"/>
            <p:cNvSpPr>
              <a:spLocks noChangeArrowheads="1"/>
            </p:cNvSpPr>
            <p:nvPr/>
          </p:nvSpPr>
          <p:spPr bwMode="auto">
            <a:xfrm>
              <a:off x="624" y="3024"/>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7" name="Rectangle 9"/>
            <p:cNvSpPr>
              <a:spLocks noChangeArrowheads="1"/>
            </p:cNvSpPr>
            <p:nvPr/>
          </p:nvSpPr>
          <p:spPr bwMode="auto">
            <a:xfrm>
              <a:off x="2208" y="3312"/>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8" name="Rectangle 10"/>
            <p:cNvSpPr>
              <a:spLocks noChangeArrowheads="1"/>
            </p:cNvSpPr>
            <p:nvPr/>
          </p:nvSpPr>
          <p:spPr bwMode="auto">
            <a:xfrm>
              <a:off x="2208" y="3168"/>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9" name="Rectangle 11"/>
            <p:cNvSpPr>
              <a:spLocks noChangeArrowheads="1"/>
            </p:cNvSpPr>
            <p:nvPr/>
          </p:nvSpPr>
          <p:spPr bwMode="auto">
            <a:xfrm>
              <a:off x="2208" y="3024"/>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60" name="Text Box 12"/>
            <p:cNvSpPr txBox="1">
              <a:spLocks noChangeArrowheads="1"/>
            </p:cNvSpPr>
            <p:nvPr/>
          </p:nvSpPr>
          <p:spPr bwMode="auto">
            <a:xfrm>
              <a:off x="672" y="3696"/>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nl-NL" sz="2400" smtClean="0">
                  <a:solidFill>
                    <a:srgbClr val="000000"/>
                  </a:solidFill>
                </a:rPr>
                <a:t>1</a:t>
              </a:r>
            </a:p>
          </p:txBody>
        </p:sp>
        <p:sp>
          <p:nvSpPr>
            <p:cNvPr id="44061" name="Text Box 13"/>
            <p:cNvSpPr txBox="1">
              <a:spLocks noChangeArrowheads="1"/>
            </p:cNvSpPr>
            <p:nvPr/>
          </p:nvSpPr>
          <p:spPr bwMode="auto">
            <a:xfrm>
              <a:off x="1440" y="3696"/>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nl-NL" sz="2400" dirty="0" smtClean="0">
                  <a:solidFill>
                    <a:srgbClr val="000000"/>
                  </a:solidFill>
                </a:rPr>
                <a:t>2</a:t>
              </a:r>
            </a:p>
          </p:txBody>
        </p:sp>
        <p:sp>
          <p:nvSpPr>
            <p:cNvPr id="44062" name="Text Box 14"/>
            <p:cNvSpPr txBox="1">
              <a:spLocks noChangeArrowheads="1"/>
            </p:cNvSpPr>
            <p:nvPr/>
          </p:nvSpPr>
          <p:spPr bwMode="auto">
            <a:xfrm>
              <a:off x="2208" y="3696"/>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nl-NL" sz="2400" smtClean="0">
                  <a:solidFill>
                    <a:srgbClr val="000000"/>
                  </a:solidFill>
                </a:rPr>
                <a:t>3</a:t>
              </a:r>
            </a:p>
          </p:txBody>
        </p:sp>
        <p:sp>
          <p:nvSpPr>
            <p:cNvPr id="44063" name="Line 17"/>
            <p:cNvSpPr>
              <a:spLocks noChangeShapeType="1"/>
            </p:cNvSpPr>
            <p:nvPr/>
          </p:nvSpPr>
          <p:spPr bwMode="auto">
            <a:xfrm flipV="1">
              <a:off x="1536" y="3456"/>
              <a:ext cx="0" cy="96"/>
            </a:xfrm>
            <a:prstGeom prst="line">
              <a:avLst/>
            </a:prstGeom>
            <a:noFill/>
            <a:ln w="635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u="sng" smtClean="0">
                <a:solidFill>
                  <a:srgbClr val="000000"/>
                </a:solidFill>
              </a:endParaRPr>
            </a:p>
          </p:txBody>
        </p:sp>
      </p:grpSp>
      <p:grpSp>
        <p:nvGrpSpPr>
          <p:cNvPr id="44039" name="Group 32"/>
          <p:cNvGrpSpPr>
            <a:grpSpLocks/>
          </p:cNvGrpSpPr>
          <p:nvPr/>
        </p:nvGrpSpPr>
        <p:grpSpPr bwMode="auto">
          <a:xfrm>
            <a:off x="5181600" y="2286000"/>
            <a:ext cx="3276600" cy="1752600"/>
            <a:chOff x="3264" y="2880"/>
            <a:chExt cx="2064" cy="1104"/>
          </a:xfrm>
        </p:grpSpPr>
        <p:sp>
          <p:nvSpPr>
            <p:cNvPr id="44040" name="Text Box 25"/>
            <p:cNvSpPr txBox="1">
              <a:spLocks noChangeArrowheads="1"/>
            </p:cNvSpPr>
            <p:nvPr/>
          </p:nvSpPr>
          <p:spPr bwMode="auto">
            <a:xfrm>
              <a:off x="3312" y="3696"/>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nl-NL" sz="2400" smtClean="0">
                  <a:solidFill>
                    <a:srgbClr val="000000"/>
                  </a:solidFill>
                </a:rPr>
                <a:t>1</a:t>
              </a:r>
            </a:p>
          </p:txBody>
        </p:sp>
        <p:sp>
          <p:nvSpPr>
            <p:cNvPr id="44041" name="Text Box 26"/>
            <p:cNvSpPr txBox="1">
              <a:spLocks noChangeArrowheads="1"/>
            </p:cNvSpPr>
            <p:nvPr/>
          </p:nvSpPr>
          <p:spPr bwMode="auto">
            <a:xfrm>
              <a:off x="4080" y="3696"/>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nl-NL" sz="2400" smtClean="0">
                  <a:solidFill>
                    <a:srgbClr val="000000"/>
                  </a:solidFill>
                </a:rPr>
                <a:t>2</a:t>
              </a:r>
            </a:p>
          </p:txBody>
        </p:sp>
        <p:sp>
          <p:nvSpPr>
            <p:cNvPr id="44042" name="Text Box 27"/>
            <p:cNvSpPr txBox="1">
              <a:spLocks noChangeArrowheads="1"/>
            </p:cNvSpPr>
            <p:nvPr/>
          </p:nvSpPr>
          <p:spPr bwMode="auto">
            <a:xfrm>
              <a:off x="4848" y="3696"/>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nl-NL" sz="2400" smtClean="0">
                  <a:solidFill>
                    <a:srgbClr val="000000"/>
                  </a:solidFill>
                </a:rPr>
                <a:t>3</a:t>
              </a:r>
            </a:p>
          </p:txBody>
        </p:sp>
        <p:sp>
          <p:nvSpPr>
            <p:cNvPr id="44043" name="Line 28"/>
            <p:cNvSpPr>
              <a:spLocks noChangeShapeType="1"/>
            </p:cNvSpPr>
            <p:nvPr/>
          </p:nvSpPr>
          <p:spPr bwMode="auto">
            <a:xfrm flipV="1">
              <a:off x="4176" y="3456"/>
              <a:ext cx="0" cy="96"/>
            </a:xfrm>
            <a:prstGeom prst="line">
              <a:avLst/>
            </a:prstGeom>
            <a:noFill/>
            <a:ln w="635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u="sng" smtClean="0">
                <a:solidFill>
                  <a:srgbClr val="000000"/>
                </a:solidFill>
              </a:endParaRPr>
            </a:p>
          </p:txBody>
        </p:sp>
        <p:grpSp>
          <p:nvGrpSpPr>
            <p:cNvPr id="44044" name="Group 30"/>
            <p:cNvGrpSpPr>
              <a:grpSpLocks/>
            </p:cNvGrpSpPr>
            <p:nvPr/>
          </p:nvGrpSpPr>
          <p:grpSpPr bwMode="auto">
            <a:xfrm rot="683267">
              <a:off x="3264" y="2880"/>
              <a:ext cx="1824" cy="576"/>
              <a:chOff x="3264" y="2880"/>
              <a:chExt cx="1824" cy="576"/>
            </a:xfrm>
          </p:grpSpPr>
          <p:sp>
            <p:nvSpPr>
              <p:cNvPr id="44045" name="Line 18"/>
              <p:cNvSpPr>
                <a:spLocks noChangeShapeType="1"/>
              </p:cNvSpPr>
              <p:nvPr/>
            </p:nvSpPr>
            <p:spPr bwMode="auto">
              <a:xfrm>
                <a:off x="3264" y="3456"/>
                <a:ext cx="18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u="sng" smtClean="0">
                  <a:solidFill>
                    <a:srgbClr val="000000"/>
                  </a:solidFill>
                </a:endParaRPr>
              </a:p>
            </p:txBody>
          </p:sp>
          <p:sp>
            <p:nvSpPr>
              <p:cNvPr id="44046" name="Rectangle 19"/>
              <p:cNvSpPr>
                <a:spLocks noChangeArrowheads="1"/>
              </p:cNvSpPr>
              <p:nvPr/>
            </p:nvSpPr>
            <p:spPr bwMode="auto">
              <a:xfrm>
                <a:off x="3264" y="3312"/>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47" name="Rectangle 20"/>
              <p:cNvSpPr>
                <a:spLocks noChangeArrowheads="1"/>
              </p:cNvSpPr>
              <p:nvPr/>
            </p:nvSpPr>
            <p:spPr bwMode="auto">
              <a:xfrm>
                <a:off x="3264" y="3168"/>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48" name="Rectangle 21"/>
              <p:cNvSpPr>
                <a:spLocks noChangeArrowheads="1"/>
              </p:cNvSpPr>
              <p:nvPr/>
            </p:nvSpPr>
            <p:spPr bwMode="auto">
              <a:xfrm>
                <a:off x="3264" y="3024"/>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49" name="Rectangle 22"/>
              <p:cNvSpPr>
                <a:spLocks noChangeArrowheads="1"/>
              </p:cNvSpPr>
              <p:nvPr/>
            </p:nvSpPr>
            <p:spPr bwMode="auto">
              <a:xfrm>
                <a:off x="4848" y="3312"/>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0" name="Rectangle 23"/>
              <p:cNvSpPr>
                <a:spLocks noChangeArrowheads="1"/>
              </p:cNvSpPr>
              <p:nvPr/>
            </p:nvSpPr>
            <p:spPr bwMode="auto">
              <a:xfrm>
                <a:off x="4848" y="3168"/>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1" name="Rectangle 24"/>
              <p:cNvSpPr>
                <a:spLocks noChangeArrowheads="1"/>
              </p:cNvSpPr>
              <p:nvPr/>
            </p:nvSpPr>
            <p:spPr bwMode="auto">
              <a:xfrm>
                <a:off x="4848" y="3024"/>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2" name="Rectangle 29"/>
              <p:cNvSpPr>
                <a:spLocks noChangeArrowheads="1"/>
              </p:cNvSpPr>
              <p:nvPr/>
            </p:nvSpPr>
            <p:spPr bwMode="auto">
              <a:xfrm>
                <a:off x="4848" y="2880"/>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grpSp>
      </p:grpSp>
    </p:spTree>
    <p:extLst>
      <p:ext uri="{BB962C8B-B14F-4D97-AF65-F5344CB8AC3E}">
        <p14:creationId xmlns:p14="http://schemas.microsoft.com/office/powerpoint/2010/main" val="15751942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BABA5A6-B14C-4D01-B984-D29F068AE7E4}" type="slidenum">
              <a:rPr lang="en-US" altLang="nl-NL" sz="1400">
                <a:solidFill>
                  <a:srgbClr val="000000"/>
                </a:solidFill>
              </a:rPr>
              <a:pPr>
                <a:spcBef>
                  <a:spcPct val="0"/>
                </a:spcBef>
                <a:buFontTx/>
                <a:buNone/>
              </a:pPr>
              <a:t>94</a:t>
            </a:fld>
            <a:endParaRPr lang="en-US" altLang="nl-NL" sz="1400">
              <a:solidFill>
                <a:srgbClr val="000000"/>
              </a:solidFill>
            </a:endParaRPr>
          </a:p>
        </p:txBody>
      </p:sp>
      <p:sp>
        <p:nvSpPr>
          <p:cNvPr id="219138" name="Rectangle 2"/>
          <p:cNvSpPr>
            <a:spLocks noGrp="1" noChangeArrowheads="1"/>
          </p:cNvSpPr>
          <p:nvPr>
            <p:ph type="body" idx="1"/>
          </p:nvPr>
        </p:nvSpPr>
        <p:spPr>
          <a:xfrm>
            <a:off x="457200" y="304800"/>
            <a:ext cx="8458200" cy="6172200"/>
          </a:xfrm>
        </p:spPr>
        <p:txBody>
          <a:bodyPr/>
          <a:lstStyle/>
          <a:p>
            <a:pPr marL="609600" indent="-609600" eaLnBrk="1" hangingPunct="1">
              <a:lnSpc>
                <a:spcPct val="80000"/>
              </a:lnSpc>
              <a:buFontTx/>
              <a:buNone/>
              <a:defRPr/>
            </a:pPr>
            <a:r>
              <a:rPr lang="nl-NL" sz="3600" b="1" u="sng" dirty="0"/>
              <a:t>A</a:t>
            </a:r>
            <a:r>
              <a:rPr lang="nl-NL" sz="3600" b="1" u="sng" dirty="0" smtClean="0"/>
              <a:t>rithmetic mean</a:t>
            </a:r>
            <a:r>
              <a:rPr lang="nl-NL" sz="3600" b="1" dirty="0" smtClean="0"/>
              <a:t> (	  )</a:t>
            </a:r>
            <a:r>
              <a:rPr lang="en-US" sz="3600" b="1" dirty="0" smtClean="0"/>
              <a:t> </a:t>
            </a:r>
          </a:p>
          <a:p>
            <a:pPr marL="609600" indent="-609600" eaLnBrk="1" hangingPunct="1">
              <a:lnSpc>
                <a:spcPct val="80000"/>
              </a:lnSpc>
              <a:buFontTx/>
              <a:buNone/>
              <a:defRPr/>
            </a:pPr>
            <a:endParaRPr lang="nl-NL" sz="2800" dirty="0" smtClean="0">
              <a:sym typeface="Wingdings" pitchFamily="2" charset="2"/>
            </a:endParaRPr>
          </a:p>
          <a:p>
            <a:pPr marL="609600" indent="-609600" eaLnBrk="1" hangingPunct="1">
              <a:lnSpc>
                <a:spcPct val="80000"/>
              </a:lnSpc>
              <a:defRPr/>
            </a:pPr>
            <a:r>
              <a:rPr lang="nl-NL" dirty="0" smtClean="0">
                <a:sym typeface="Wingdings" pitchFamily="2" charset="2"/>
              </a:rPr>
              <a:t>centre of gravity of distribution (scores as cubes on a balance scale)</a:t>
            </a:r>
            <a:endParaRPr lang="nl-NL" sz="2800" dirty="0" smtClean="0">
              <a:sym typeface="Wingdings" pitchFamily="2" charset="2"/>
            </a:endParaRPr>
          </a:p>
          <a:p>
            <a:pPr marL="609600" indent="-609600" eaLnBrk="1" hangingPunct="1">
              <a:lnSpc>
                <a:spcPct val="80000"/>
              </a:lnSpc>
              <a:defRPr/>
            </a:pPr>
            <a:endParaRPr lang="nl-NL" sz="2400" dirty="0" smtClean="0">
              <a:sym typeface="Wingdings" pitchFamily="2" charset="2"/>
            </a:endParaRPr>
          </a:p>
          <a:p>
            <a:pPr marL="609600" indent="-609600" eaLnBrk="1" hangingPunct="1">
              <a:lnSpc>
                <a:spcPct val="80000"/>
              </a:lnSpc>
              <a:defRPr/>
            </a:pPr>
            <a:endParaRPr lang="nl-NL" sz="2400" dirty="0" smtClean="0">
              <a:sym typeface="Wingdings" pitchFamily="2" charset="2"/>
            </a:endParaRPr>
          </a:p>
          <a:p>
            <a:pPr marL="609600" indent="-609600" eaLnBrk="1" hangingPunct="1">
              <a:lnSpc>
                <a:spcPct val="80000"/>
              </a:lnSpc>
              <a:defRPr/>
            </a:pPr>
            <a:endParaRPr lang="nl-NL" sz="2400" dirty="0" smtClean="0">
              <a:sym typeface="Wingdings" pitchFamily="2" charset="2"/>
            </a:endParaRPr>
          </a:p>
          <a:p>
            <a:pPr marL="609600" indent="-609600" eaLnBrk="1" hangingPunct="1">
              <a:lnSpc>
                <a:spcPct val="80000"/>
              </a:lnSpc>
              <a:defRPr/>
            </a:pPr>
            <a:endParaRPr lang="nl-NL" sz="2400" dirty="0" smtClean="0">
              <a:sym typeface="Wingdings" pitchFamily="2" charset="2"/>
            </a:endParaRPr>
          </a:p>
          <a:p>
            <a:pPr marL="609600" indent="-609600" eaLnBrk="1" hangingPunct="1">
              <a:lnSpc>
                <a:spcPct val="80000"/>
              </a:lnSpc>
              <a:defRPr/>
            </a:pPr>
            <a:endParaRPr lang="nl-NL" sz="2400" dirty="0" smtClean="0">
              <a:sym typeface="Wingdings" pitchFamily="2" charset="2"/>
            </a:endParaRPr>
          </a:p>
          <a:p>
            <a:pPr marL="590550" indent="-533400" eaLnBrk="1" hangingPunct="1">
              <a:lnSpc>
                <a:spcPct val="80000"/>
              </a:lnSpc>
              <a:defRPr/>
            </a:pPr>
            <a:endParaRPr lang="nl-NL" dirty="0" smtClean="0">
              <a:sym typeface="Wingdings" pitchFamily="2" charset="2"/>
            </a:endParaRPr>
          </a:p>
          <a:p>
            <a:pPr marL="590550" indent="-533400" eaLnBrk="1" hangingPunct="1">
              <a:lnSpc>
                <a:spcPct val="80000"/>
              </a:lnSpc>
              <a:defRPr/>
            </a:pPr>
            <a:r>
              <a:rPr lang="nl-NL" dirty="0" smtClean="0">
                <a:sym typeface="Wingdings" pitchFamily="2" charset="2"/>
              </a:rPr>
              <a:t>e.g., {6, 8, 3, 4, 8}</a:t>
            </a:r>
          </a:p>
          <a:p>
            <a:pPr marL="990600" lvl="1" indent="-533400" eaLnBrk="1" hangingPunct="1">
              <a:lnSpc>
                <a:spcPct val="80000"/>
              </a:lnSpc>
              <a:defRPr/>
            </a:pPr>
            <a:endParaRPr lang="nl-NL" sz="2400" dirty="0" smtClean="0">
              <a:sym typeface="Wingdings" pitchFamily="2" charset="2"/>
            </a:endParaRPr>
          </a:p>
          <a:p>
            <a:pPr marL="1390650" lvl="2" indent="-533400" eaLnBrk="1" hangingPunct="1">
              <a:lnSpc>
                <a:spcPct val="80000"/>
              </a:lnSpc>
              <a:defRPr/>
            </a:pPr>
            <a:r>
              <a:rPr lang="nl-NL" sz="2800" dirty="0" smtClean="0">
                <a:sym typeface="Wingdings" pitchFamily="2" charset="2"/>
              </a:rPr>
              <a:t>(6 + 8 + 3 + 4 + 8) / 5	= 5.8</a:t>
            </a:r>
          </a:p>
          <a:p>
            <a:pPr marL="990600" lvl="1" indent="-533400" eaLnBrk="1" hangingPunct="1">
              <a:lnSpc>
                <a:spcPct val="80000"/>
              </a:lnSpc>
              <a:defRPr/>
            </a:pPr>
            <a:endParaRPr lang="nl-NL" sz="2400" dirty="0" smtClean="0">
              <a:sym typeface="Wingdings" pitchFamily="2" charset="2"/>
            </a:endParaRPr>
          </a:p>
          <a:p>
            <a:pPr marL="1390650" lvl="2" indent="-533400" eaLnBrk="1" hangingPunct="1">
              <a:lnSpc>
                <a:spcPct val="80000"/>
              </a:lnSpc>
              <a:defRPr/>
            </a:pPr>
            <a:r>
              <a:rPr lang="nl-NL" sz="2800" b="1" dirty="0" smtClean="0">
                <a:sym typeface="Wingdings" pitchFamily="2" charset="2"/>
              </a:rPr>
              <a:t>in general</a:t>
            </a:r>
            <a:r>
              <a:rPr lang="nl-NL" dirty="0" smtClean="0">
                <a:sym typeface="Wingdings" pitchFamily="2" charset="2"/>
              </a:rPr>
              <a:t>: </a:t>
            </a:r>
          </a:p>
          <a:p>
            <a:pPr marL="609600" indent="-609600" eaLnBrk="1" hangingPunct="1">
              <a:lnSpc>
                <a:spcPct val="80000"/>
              </a:lnSpc>
              <a:defRPr/>
            </a:pPr>
            <a:endParaRPr lang="nl-NL" sz="2800" dirty="0" smtClean="0">
              <a:sym typeface="Wingdings" pitchFamily="2" charset="2"/>
            </a:endParaRPr>
          </a:p>
        </p:txBody>
      </p:sp>
      <p:graphicFrame>
        <p:nvGraphicFramePr>
          <p:cNvPr id="44036" name="Object 3"/>
          <p:cNvGraphicFramePr>
            <a:graphicFrameLocks noChangeAspect="1"/>
          </p:cNvGraphicFramePr>
          <p:nvPr>
            <p:extLst>
              <p:ext uri="{D42A27DB-BD31-4B8C-83A1-F6EECF244321}">
                <p14:modId xmlns:p14="http://schemas.microsoft.com/office/powerpoint/2010/main" val="4185022311"/>
              </p:ext>
            </p:extLst>
          </p:nvPr>
        </p:nvGraphicFramePr>
        <p:xfrm>
          <a:off x="4637087" y="304800"/>
          <a:ext cx="528320" cy="609600"/>
        </p:xfrm>
        <a:graphic>
          <a:graphicData uri="http://schemas.openxmlformats.org/presentationml/2006/ole">
            <mc:AlternateContent xmlns:mc="http://schemas.openxmlformats.org/markup-compatibility/2006">
              <mc:Choice xmlns:v="urn:schemas-microsoft-com:vml" Requires="v">
                <p:oleObj spid="_x0000_s2172" name="Equation" r:id="rId3" imgW="164957" imgH="190335" progId="Equation.3">
                  <p:embed/>
                </p:oleObj>
              </mc:Choice>
              <mc:Fallback>
                <p:oleObj name="Equation" r:id="rId3" imgW="164957" imgH="19033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087" y="304800"/>
                        <a:ext cx="528320" cy="609600"/>
                      </a:xfrm>
                      <a:prstGeom prst="rect">
                        <a:avLst/>
                      </a:prstGeom>
                      <a:noFill/>
                      <a:ln>
                        <a:noFill/>
                      </a:ln>
                      <a:effectLst/>
                    </p:spPr>
                  </p:pic>
                </p:oleObj>
              </mc:Fallback>
            </mc:AlternateContent>
          </a:graphicData>
        </a:graphic>
      </p:graphicFrame>
      <p:graphicFrame>
        <p:nvGraphicFramePr>
          <p:cNvPr id="44037" name="Object 4"/>
          <p:cNvGraphicFramePr>
            <a:graphicFrameLocks noChangeAspect="1"/>
          </p:cNvGraphicFramePr>
          <p:nvPr>
            <p:extLst>
              <p:ext uri="{D42A27DB-BD31-4B8C-83A1-F6EECF244321}">
                <p14:modId xmlns:p14="http://schemas.microsoft.com/office/powerpoint/2010/main" val="4035893205"/>
              </p:ext>
            </p:extLst>
          </p:nvPr>
        </p:nvGraphicFramePr>
        <p:xfrm>
          <a:off x="4042175" y="5836266"/>
          <a:ext cx="2290190" cy="1037902"/>
        </p:xfrm>
        <a:graphic>
          <a:graphicData uri="http://schemas.openxmlformats.org/presentationml/2006/ole">
            <mc:AlternateContent xmlns:mc="http://schemas.openxmlformats.org/markup-compatibility/2006">
              <mc:Choice xmlns:v="urn:schemas-microsoft-com:vml" Requires="v">
                <p:oleObj spid="_x0000_s2173" name="Vergelijking" r:id="rId5" imgW="812447" imgH="368140" progId="Equation.3">
                  <p:embed/>
                </p:oleObj>
              </mc:Choice>
              <mc:Fallback>
                <p:oleObj name="Vergelijking" r:id="rId5" imgW="812447" imgH="3681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2175" y="5836266"/>
                        <a:ext cx="2290190" cy="1037902"/>
                      </a:xfrm>
                      <a:prstGeom prst="rect">
                        <a:avLst/>
                      </a:prstGeom>
                      <a:noFill/>
                      <a:ln>
                        <a:noFill/>
                      </a:ln>
                      <a:effectLst/>
                    </p:spPr>
                  </p:pic>
                </p:oleObj>
              </mc:Fallback>
            </mc:AlternateContent>
          </a:graphicData>
        </a:graphic>
      </p:graphicFrame>
      <p:grpSp>
        <p:nvGrpSpPr>
          <p:cNvPr id="44038" name="Group 31"/>
          <p:cNvGrpSpPr>
            <a:grpSpLocks/>
          </p:cNvGrpSpPr>
          <p:nvPr/>
        </p:nvGrpSpPr>
        <p:grpSpPr bwMode="auto">
          <a:xfrm>
            <a:off x="1066799" y="2457334"/>
            <a:ext cx="3366873" cy="1724141"/>
            <a:chOff x="624" y="3024"/>
            <a:chExt cx="2064" cy="1002"/>
          </a:xfrm>
        </p:grpSpPr>
        <p:sp>
          <p:nvSpPr>
            <p:cNvPr id="44053" name="Line 5"/>
            <p:cNvSpPr>
              <a:spLocks noChangeShapeType="1"/>
            </p:cNvSpPr>
            <p:nvPr/>
          </p:nvSpPr>
          <p:spPr bwMode="auto">
            <a:xfrm>
              <a:off x="624" y="3456"/>
              <a:ext cx="18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u="sng" smtClean="0">
                <a:solidFill>
                  <a:srgbClr val="000000"/>
                </a:solidFill>
              </a:endParaRPr>
            </a:p>
          </p:txBody>
        </p:sp>
        <p:sp>
          <p:nvSpPr>
            <p:cNvPr id="44054" name="Rectangle 6"/>
            <p:cNvSpPr>
              <a:spLocks noChangeArrowheads="1"/>
            </p:cNvSpPr>
            <p:nvPr/>
          </p:nvSpPr>
          <p:spPr bwMode="auto">
            <a:xfrm>
              <a:off x="624" y="3312"/>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5" name="Rectangle 7"/>
            <p:cNvSpPr>
              <a:spLocks noChangeArrowheads="1"/>
            </p:cNvSpPr>
            <p:nvPr/>
          </p:nvSpPr>
          <p:spPr bwMode="auto">
            <a:xfrm>
              <a:off x="624" y="3168"/>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6" name="Rectangle 8"/>
            <p:cNvSpPr>
              <a:spLocks noChangeArrowheads="1"/>
            </p:cNvSpPr>
            <p:nvPr/>
          </p:nvSpPr>
          <p:spPr bwMode="auto">
            <a:xfrm>
              <a:off x="624" y="3024"/>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7" name="Rectangle 9"/>
            <p:cNvSpPr>
              <a:spLocks noChangeArrowheads="1"/>
            </p:cNvSpPr>
            <p:nvPr/>
          </p:nvSpPr>
          <p:spPr bwMode="auto">
            <a:xfrm>
              <a:off x="2208" y="3312"/>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8" name="Rectangle 10"/>
            <p:cNvSpPr>
              <a:spLocks noChangeArrowheads="1"/>
            </p:cNvSpPr>
            <p:nvPr/>
          </p:nvSpPr>
          <p:spPr bwMode="auto">
            <a:xfrm>
              <a:off x="2208" y="3168"/>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9" name="Rectangle 11"/>
            <p:cNvSpPr>
              <a:spLocks noChangeArrowheads="1"/>
            </p:cNvSpPr>
            <p:nvPr/>
          </p:nvSpPr>
          <p:spPr bwMode="auto">
            <a:xfrm>
              <a:off x="2208" y="3024"/>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60" name="Text Box 12"/>
            <p:cNvSpPr txBox="1">
              <a:spLocks noChangeArrowheads="1"/>
            </p:cNvSpPr>
            <p:nvPr/>
          </p:nvSpPr>
          <p:spPr bwMode="auto">
            <a:xfrm>
              <a:off x="672" y="3696"/>
              <a:ext cx="4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nl-NL" sz="2800" b="1" dirty="0" smtClean="0">
                  <a:solidFill>
                    <a:srgbClr val="000000"/>
                  </a:solidFill>
                </a:rPr>
                <a:t>1</a:t>
              </a:r>
            </a:p>
          </p:txBody>
        </p:sp>
        <p:sp>
          <p:nvSpPr>
            <p:cNvPr id="44061" name="Text Box 13"/>
            <p:cNvSpPr txBox="1">
              <a:spLocks noChangeArrowheads="1"/>
            </p:cNvSpPr>
            <p:nvPr/>
          </p:nvSpPr>
          <p:spPr bwMode="auto">
            <a:xfrm>
              <a:off x="1440" y="3696"/>
              <a:ext cx="4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nl-NL" sz="2800" b="1" dirty="0" smtClean="0">
                  <a:solidFill>
                    <a:srgbClr val="000000"/>
                  </a:solidFill>
                </a:rPr>
                <a:t>2</a:t>
              </a:r>
            </a:p>
          </p:txBody>
        </p:sp>
        <p:sp>
          <p:nvSpPr>
            <p:cNvPr id="44062" name="Text Box 14"/>
            <p:cNvSpPr txBox="1">
              <a:spLocks noChangeArrowheads="1"/>
            </p:cNvSpPr>
            <p:nvPr/>
          </p:nvSpPr>
          <p:spPr bwMode="auto">
            <a:xfrm>
              <a:off x="2208" y="3696"/>
              <a:ext cx="4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nl-NL" sz="2800" b="1" dirty="0" smtClean="0">
                  <a:solidFill>
                    <a:srgbClr val="000000"/>
                  </a:solidFill>
                </a:rPr>
                <a:t>3</a:t>
              </a:r>
            </a:p>
          </p:txBody>
        </p:sp>
        <p:sp>
          <p:nvSpPr>
            <p:cNvPr id="44063" name="Line 17"/>
            <p:cNvSpPr>
              <a:spLocks noChangeShapeType="1"/>
            </p:cNvSpPr>
            <p:nvPr/>
          </p:nvSpPr>
          <p:spPr bwMode="auto">
            <a:xfrm flipV="1">
              <a:off x="1536" y="3456"/>
              <a:ext cx="0" cy="96"/>
            </a:xfrm>
            <a:prstGeom prst="line">
              <a:avLst/>
            </a:prstGeom>
            <a:noFill/>
            <a:ln w="635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u="sng" smtClean="0">
                <a:solidFill>
                  <a:srgbClr val="000000"/>
                </a:solidFill>
              </a:endParaRPr>
            </a:p>
          </p:txBody>
        </p:sp>
      </p:grpSp>
      <p:grpSp>
        <p:nvGrpSpPr>
          <p:cNvPr id="44039" name="Group 32"/>
          <p:cNvGrpSpPr>
            <a:grpSpLocks/>
          </p:cNvGrpSpPr>
          <p:nvPr/>
        </p:nvGrpSpPr>
        <p:grpSpPr bwMode="auto">
          <a:xfrm>
            <a:off x="5181600" y="2286000"/>
            <a:ext cx="3505200" cy="1981200"/>
            <a:chOff x="3264" y="2880"/>
            <a:chExt cx="2064" cy="1146"/>
          </a:xfrm>
        </p:grpSpPr>
        <p:sp>
          <p:nvSpPr>
            <p:cNvPr id="44040" name="Text Box 25"/>
            <p:cNvSpPr txBox="1">
              <a:spLocks noChangeArrowheads="1"/>
            </p:cNvSpPr>
            <p:nvPr/>
          </p:nvSpPr>
          <p:spPr bwMode="auto">
            <a:xfrm>
              <a:off x="3312" y="3696"/>
              <a:ext cx="4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nl-NL" sz="2800" b="1" dirty="0" smtClean="0">
                  <a:solidFill>
                    <a:srgbClr val="000000"/>
                  </a:solidFill>
                </a:rPr>
                <a:t>1</a:t>
              </a:r>
            </a:p>
          </p:txBody>
        </p:sp>
        <p:sp>
          <p:nvSpPr>
            <p:cNvPr id="44041" name="Text Box 26"/>
            <p:cNvSpPr txBox="1">
              <a:spLocks noChangeArrowheads="1"/>
            </p:cNvSpPr>
            <p:nvPr/>
          </p:nvSpPr>
          <p:spPr bwMode="auto">
            <a:xfrm>
              <a:off x="4080" y="3696"/>
              <a:ext cx="4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nl-NL" sz="2800" b="1" dirty="0" smtClean="0">
                  <a:solidFill>
                    <a:srgbClr val="000000"/>
                  </a:solidFill>
                </a:rPr>
                <a:t>2</a:t>
              </a:r>
            </a:p>
          </p:txBody>
        </p:sp>
        <p:sp>
          <p:nvSpPr>
            <p:cNvPr id="44042" name="Text Box 27"/>
            <p:cNvSpPr txBox="1">
              <a:spLocks noChangeArrowheads="1"/>
            </p:cNvSpPr>
            <p:nvPr/>
          </p:nvSpPr>
          <p:spPr bwMode="auto">
            <a:xfrm>
              <a:off x="4848" y="3696"/>
              <a:ext cx="4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FontTx/>
                <a:buNone/>
              </a:pPr>
              <a:r>
                <a:rPr lang="en-US" altLang="nl-NL" sz="2800" b="1" dirty="0" smtClean="0">
                  <a:solidFill>
                    <a:srgbClr val="000000"/>
                  </a:solidFill>
                </a:rPr>
                <a:t>3</a:t>
              </a:r>
            </a:p>
          </p:txBody>
        </p:sp>
        <p:sp>
          <p:nvSpPr>
            <p:cNvPr id="44043" name="Line 28"/>
            <p:cNvSpPr>
              <a:spLocks noChangeShapeType="1"/>
            </p:cNvSpPr>
            <p:nvPr/>
          </p:nvSpPr>
          <p:spPr bwMode="auto">
            <a:xfrm flipV="1">
              <a:off x="4176" y="3456"/>
              <a:ext cx="0" cy="96"/>
            </a:xfrm>
            <a:prstGeom prst="line">
              <a:avLst/>
            </a:prstGeom>
            <a:noFill/>
            <a:ln w="635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u="sng" smtClean="0">
                <a:solidFill>
                  <a:srgbClr val="000000"/>
                </a:solidFill>
              </a:endParaRPr>
            </a:p>
          </p:txBody>
        </p:sp>
        <p:grpSp>
          <p:nvGrpSpPr>
            <p:cNvPr id="44044" name="Group 30"/>
            <p:cNvGrpSpPr>
              <a:grpSpLocks/>
            </p:cNvGrpSpPr>
            <p:nvPr/>
          </p:nvGrpSpPr>
          <p:grpSpPr bwMode="auto">
            <a:xfrm rot="683267">
              <a:off x="3264" y="2880"/>
              <a:ext cx="1824" cy="576"/>
              <a:chOff x="3264" y="2880"/>
              <a:chExt cx="1824" cy="576"/>
            </a:xfrm>
          </p:grpSpPr>
          <p:sp>
            <p:nvSpPr>
              <p:cNvPr id="44045" name="Line 18"/>
              <p:cNvSpPr>
                <a:spLocks noChangeShapeType="1"/>
              </p:cNvSpPr>
              <p:nvPr/>
            </p:nvSpPr>
            <p:spPr bwMode="auto">
              <a:xfrm>
                <a:off x="3264" y="3456"/>
                <a:ext cx="18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u="sng" smtClean="0">
                  <a:solidFill>
                    <a:srgbClr val="000000"/>
                  </a:solidFill>
                </a:endParaRPr>
              </a:p>
            </p:txBody>
          </p:sp>
          <p:sp>
            <p:nvSpPr>
              <p:cNvPr id="44046" name="Rectangle 19"/>
              <p:cNvSpPr>
                <a:spLocks noChangeArrowheads="1"/>
              </p:cNvSpPr>
              <p:nvPr/>
            </p:nvSpPr>
            <p:spPr bwMode="auto">
              <a:xfrm>
                <a:off x="3264" y="3312"/>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47" name="Rectangle 20"/>
              <p:cNvSpPr>
                <a:spLocks noChangeArrowheads="1"/>
              </p:cNvSpPr>
              <p:nvPr/>
            </p:nvSpPr>
            <p:spPr bwMode="auto">
              <a:xfrm>
                <a:off x="3264" y="3168"/>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48" name="Rectangle 21"/>
              <p:cNvSpPr>
                <a:spLocks noChangeArrowheads="1"/>
              </p:cNvSpPr>
              <p:nvPr/>
            </p:nvSpPr>
            <p:spPr bwMode="auto">
              <a:xfrm>
                <a:off x="3264" y="3024"/>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49" name="Rectangle 22"/>
              <p:cNvSpPr>
                <a:spLocks noChangeArrowheads="1"/>
              </p:cNvSpPr>
              <p:nvPr/>
            </p:nvSpPr>
            <p:spPr bwMode="auto">
              <a:xfrm>
                <a:off x="4848" y="3312"/>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0" name="Rectangle 23"/>
              <p:cNvSpPr>
                <a:spLocks noChangeArrowheads="1"/>
              </p:cNvSpPr>
              <p:nvPr/>
            </p:nvSpPr>
            <p:spPr bwMode="auto">
              <a:xfrm>
                <a:off x="4848" y="3168"/>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1" name="Rectangle 24"/>
              <p:cNvSpPr>
                <a:spLocks noChangeArrowheads="1"/>
              </p:cNvSpPr>
              <p:nvPr/>
            </p:nvSpPr>
            <p:spPr bwMode="auto">
              <a:xfrm>
                <a:off x="4848" y="3024"/>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sp>
            <p:nvSpPr>
              <p:cNvPr id="44052" name="Rectangle 29"/>
              <p:cNvSpPr>
                <a:spLocks noChangeArrowheads="1"/>
              </p:cNvSpPr>
              <p:nvPr/>
            </p:nvSpPr>
            <p:spPr bwMode="auto">
              <a:xfrm>
                <a:off x="4848" y="2880"/>
                <a:ext cx="240" cy="144"/>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nl-BE" altLang="nl-NL" sz="1800" u="sng" smtClean="0">
                  <a:solidFill>
                    <a:srgbClr val="000000"/>
                  </a:solidFill>
                </a:endParaRPr>
              </a:p>
            </p:txBody>
          </p:sp>
        </p:grpSp>
      </p:grpSp>
    </p:spTree>
    <p:extLst>
      <p:ext uri="{BB962C8B-B14F-4D97-AF65-F5344CB8AC3E}">
        <p14:creationId xmlns:p14="http://schemas.microsoft.com/office/powerpoint/2010/main" val="24660390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M</a:t>
            </a:r>
            <a:r>
              <a:rPr lang="en-US" dirty="0" smtClean="0">
                <a:latin typeface="Verdana" panose="020B0604030504040204" pitchFamily="34" charset="0"/>
                <a:ea typeface="Verdana" panose="020B0604030504040204" pitchFamily="34" charset="0"/>
              </a:rPr>
              <a:t>ore examples/solutions…</a:t>
            </a:r>
            <a:endParaRPr lang="en-US" dirty="0">
              <a:latin typeface="Verdana" panose="020B0604030504040204" pitchFamily="34" charset="0"/>
              <a:ea typeface="Verdana" panose="020B0604030504040204" pitchFamily="34" charset="0"/>
            </a:endParaRPr>
          </a:p>
        </p:txBody>
      </p:sp>
      <p:sp>
        <p:nvSpPr>
          <p:cNvPr id="3" name="Content Placeholder 2"/>
          <p:cNvSpPr>
            <a:spLocks noGrp="1"/>
          </p:cNvSpPr>
          <p:nvPr>
            <p:ph idx="1"/>
          </p:nvPr>
        </p:nvSpPr>
        <p:spPr>
          <a:xfrm>
            <a:off x="914400" y="1905000"/>
            <a:ext cx="8229600" cy="4525963"/>
          </a:xfrm>
        </p:spPr>
        <p:txBody>
          <a:bodyPr/>
          <a:lstStyle/>
          <a:p>
            <a:r>
              <a:rPr lang="en-US" sz="3600" dirty="0" smtClean="0">
                <a:latin typeface="Verdana" panose="020B0604030504040204" pitchFamily="34" charset="0"/>
                <a:ea typeface="Verdana" panose="020B0604030504040204" pitchFamily="34" charset="0"/>
              </a:rPr>
              <a:t>Redesign a table to obtain an accessible slide</a:t>
            </a:r>
            <a:r>
              <a:rPr lang="el-GR" sz="3600" dirty="0" smtClean="0">
                <a:latin typeface="Verdana" panose="020B0604030504040204" pitchFamily="34" charset="0"/>
                <a:ea typeface="Verdana" panose="020B0604030504040204" pitchFamily="34" charset="0"/>
              </a:rPr>
              <a:t> </a:t>
            </a:r>
            <a:r>
              <a:rPr lang="en-US" sz="3600" dirty="0" smtClean="0">
                <a:latin typeface="Verdana" panose="020B0604030504040204" pitchFamily="34" charset="0"/>
                <a:ea typeface="Verdana" panose="020B0604030504040204" pitchFamily="34" charset="0"/>
              </a:rPr>
              <a:t>….</a:t>
            </a:r>
          </a:p>
          <a:p>
            <a:endParaRPr lang="en-US" sz="3600" dirty="0">
              <a:latin typeface="Verdana" panose="020B0604030504040204" pitchFamily="34" charset="0"/>
              <a:ea typeface="Verdana" panose="020B0604030504040204" pitchFamily="34" charset="0"/>
            </a:endParaRPr>
          </a:p>
          <a:p>
            <a:pPr marL="0" indent="0">
              <a:buNone/>
            </a:pPr>
            <a:endParaRPr lang="en-US" sz="3600" dirty="0" smtClean="0">
              <a:latin typeface="Verdana" panose="020B0604030504040204" pitchFamily="34" charset="0"/>
              <a:ea typeface="Verdana" panose="020B0604030504040204" pitchFamily="34" charset="0"/>
            </a:endParaRPr>
          </a:p>
          <a:p>
            <a:pPr marL="0" indent="0">
              <a:buNone/>
            </a:pPr>
            <a:endParaRPr lang="en-US" sz="3600" dirty="0" smtClean="0">
              <a:latin typeface="Verdana" panose="020B0604030504040204" pitchFamily="34" charset="0"/>
              <a:ea typeface="Verdana" panose="020B0604030504040204" pitchFamily="34" charset="0"/>
            </a:endParaRPr>
          </a:p>
        </p:txBody>
      </p:sp>
      <p:sp>
        <p:nvSpPr>
          <p:cNvPr id="4" name="Segnaposto numero diapositiva 3"/>
          <p:cNvSpPr>
            <a:spLocks noGrp="1"/>
          </p:cNvSpPr>
          <p:nvPr>
            <p:ph type="sldNum" sz="quarter" idx="12"/>
          </p:nvPr>
        </p:nvSpPr>
        <p:spPr/>
        <p:txBody>
          <a:bodyPr/>
          <a:lstStyle/>
          <a:p>
            <a:pPr>
              <a:defRPr/>
            </a:pPr>
            <a:fld id="{3DF685CE-E15B-4731-8825-B1B6293E9026}" type="slidenum">
              <a:rPr lang="it-IT" smtClean="0">
                <a:solidFill>
                  <a:prstClr val="black">
                    <a:tint val="75000"/>
                  </a:prstClr>
                </a:solidFill>
              </a:rPr>
              <a:pPr>
                <a:defRPr/>
              </a:pPr>
              <a:t>95</a:t>
            </a:fld>
            <a:endParaRPr lang="it-IT" dirty="0">
              <a:solidFill>
                <a:prstClr val="black">
                  <a:tint val="75000"/>
                </a:prstClr>
              </a:solidFill>
            </a:endParaRPr>
          </a:p>
        </p:txBody>
      </p:sp>
    </p:spTree>
    <p:extLst>
      <p:ext uri="{BB962C8B-B14F-4D97-AF65-F5344CB8AC3E}">
        <p14:creationId xmlns:p14="http://schemas.microsoft.com/office/powerpoint/2010/main" val="3014802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05000"/>
            <a:ext cx="8229600" cy="4525963"/>
          </a:xfrm>
        </p:spPr>
        <p:txBody>
          <a:bodyPr/>
          <a:lstStyle/>
          <a:p>
            <a:pPr marL="0" indent="0">
              <a:buNone/>
            </a:pPr>
            <a:endParaRPr lang="en-US" sz="3600" dirty="0" smtClean="0">
              <a:latin typeface="Verdana" panose="020B0604030504040204" pitchFamily="34" charset="0"/>
              <a:ea typeface="Verdana" panose="020B0604030504040204" pitchFamily="34" charset="0"/>
            </a:endParaRPr>
          </a:p>
        </p:txBody>
      </p:sp>
      <p:sp>
        <p:nvSpPr>
          <p:cNvPr id="4" name="Title 3"/>
          <p:cNvSpPr>
            <a:spLocks noGrp="1"/>
          </p:cNvSpPr>
          <p:nvPr>
            <p:ph type="title"/>
          </p:nvPr>
        </p:nvSpPr>
        <p:spPr/>
        <p:txBody>
          <a:bodyPr/>
          <a:lstStyle/>
          <a:p>
            <a:endParaRPr lang="en-US" dirty="0"/>
          </a:p>
        </p:txBody>
      </p:sp>
      <p:pic>
        <p:nvPicPr>
          <p:cNvPr id="5" name="Picture 4" descr="C:\Users\User\Pictures\work psychology\4\table 4.7.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1"/>
            <a:ext cx="8305800" cy="5821362"/>
          </a:xfrm>
          <a:prstGeom prst="rect">
            <a:avLst/>
          </a:prstGeom>
          <a:noFill/>
          <a:ln>
            <a:noFill/>
          </a:ln>
        </p:spPr>
      </p:pic>
      <p:sp>
        <p:nvSpPr>
          <p:cNvPr id="2" name="Segnaposto numero diapositiva 1"/>
          <p:cNvSpPr>
            <a:spLocks noGrp="1"/>
          </p:cNvSpPr>
          <p:nvPr>
            <p:ph type="sldNum" sz="quarter" idx="12"/>
          </p:nvPr>
        </p:nvSpPr>
        <p:spPr/>
        <p:txBody>
          <a:bodyPr/>
          <a:lstStyle/>
          <a:p>
            <a:pPr>
              <a:defRPr/>
            </a:pPr>
            <a:fld id="{3DF685CE-E15B-4731-8825-B1B6293E9026}" type="slidenum">
              <a:rPr lang="it-IT" smtClean="0">
                <a:solidFill>
                  <a:prstClr val="black">
                    <a:tint val="75000"/>
                  </a:prstClr>
                </a:solidFill>
              </a:rPr>
              <a:pPr>
                <a:defRPr/>
              </a:pPr>
              <a:t>96</a:t>
            </a:fld>
            <a:endParaRPr lang="it-IT" dirty="0">
              <a:solidFill>
                <a:prstClr val="black">
                  <a:tint val="75000"/>
                </a:prstClr>
              </a:solidFill>
            </a:endParaRPr>
          </a:p>
        </p:txBody>
      </p:sp>
    </p:spTree>
    <p:extLst>
      <p:ext uri="{BB962C8B-B14F-4D97-AF65-F5344CB8AC3E}">
        <p14:creationId xmlns:p14="http://schemas.microsoft.com/office/powerpoint/2010/main" val="1089538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Verdana" panose="020B0604030504040204" pitchFamily="34" charset="0"/>
              <a:ea typeface="Verdana" panose="020B060403050404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5071239"/>
              </p:ext>
            </p:extLst>
          </p:nvPr>
        </p:nvGraphicFramePr>
        <p:xfrm>
          <a:off x="609600" y="0"/>
          <a:ext cx="7924799" cy="6863090"/>
        </p:xfrm>
        <a:graphic>
          <a:graphicData uri="http://schemas.openxmlformats.org/drawingml/2006/table">
            <a:tbl>
              <a:tblPr firstRow="1" firstCol="1" bandRow="1"/>
              <a:tblGrid>
                <a:gridCol w="1822273">
                  <a:extLst>
                    <a:ext uri="{9D8B030D-6E8A-4147-A177-3AD203B41FA5}">
                      <a16:colId xmlns:a16="http://schemas.microsoft.com/office/drawing/2014/main" val="20000"/>
                    </a:ext>
                  </a:extLst>
                </a:gridCol>
                <a:gridCol w="2151871">
                  <a:extLst>
                    <a:ext uri="{9D8B030D-6E8A-4147-A177-3AD203B41FA5}">
                      <a16:colId xmlns:a16="http://schemas.microsoft.com/office/drawing/2014/main" val="20001"/>
                    </a:ext>
                  </a:extLst>
                </a:gridCol>
                <a:gridCol w="1976841">
                  <a:extLst>
                    <a:ext uri="{9D8B030D-6E8A-4147-A177-3AD203B41FA5}">
                      <a16:colId xmlns:a16="http://schemas.microsoft.com/office/drawing/2014/main" val="20002"/>
                    </a:ext>
                  </a:extLst>
                </a:gridCol>
                <a:gridCol w="1973814">
                  <a:extLst>
                    <a:ext uri="{9D8B030D-6E8A-4147-A177-3AD203B41FA5}">
                      <a16:colId xmlns:a16="http://schemas.microsoft.com/office/drawing/2014/main" val="20003"/>
                    </a:ext>
                  </a:extLst>
                </a:gridCol>
              </a:tblGrid>
              <a:tr h="478536">
                <a:tc gridSpan="4">
                  <a:txBody>
                    <a:bodyPr/>
                    <a:lstStyle/>
                    <a:p>
                      <a:pPr marL="0" marR="0">
                        <a:lnSpc>
                          <a:spcPct val="115000"/>
                        </a:lnSpc>
                        <a:spcBef>
                          <a:spcPts val="0"/>
                        </a:spcBef>
                        <a:spcAft>
                          <a:spcPts val="0"/>
                        </a:spcAft>
                      </a:pPr>
                      <a:r>
                        <a:rPr lang="en-US" sz="1800" b="1" dirty="0">
                          <a:solidFill>
                            <a:srgbClr val="0070C0"/>
                          </a:solidFill>
                          <a:effectLst/>
                          <a:latin typeface="Verdana" panose="020B0604030504040204" pitchFamily="34" charset="0"/>
                          <a:ea typeface="Calibri" panose="020F0502020204030204" pitchFamily="34" charset="0"/>
                          <a:cs typeface="Times New Roman" panose="02020603050405020304" pitchFamily="18" charset="0"/>
                        </a:rPr>
                        <a:t>Table </a:t>
                      </a:r>
                      <a:r>
                        <a:rPr lang="en-US" sz="1800" b="1" dirty="0" smtClean="0">
                          <a:solidFill>
                            <a:srgbClr val="0070C0"/>
                          </a:solidFill>
                          <a:effectLst/>
                          <a:latin typeface="Verdana" panose="020B0604030504040204" pitchFamily="34" charset="0"/>
                          <a:ea typeface="Calibri" panose="020F0502020204030204" pitchFamily="34" charset="0"/>
                          <a:cs typeface="Times New Roman" panose="02020603050405020304" pitchFamily="18" charset="0"/>
                        </a:rPr>
                        <a:t>4.7. </a:t>
                      </a:r>
                      <a:r>
                        <a:rPr lang="en-US" sz="18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a:t>
                      </a:r>
                      <a:r>
                        <a:rPr lang="en-US" sz="1800" b="1" dirty="0" smtClean="0">
                          <a:effectLst/>
                          <a:latin typeface="Verdana" panose="020B0604030504040204" pitchFamily="34" charset="0"/>
                          <a:ea typeface="Calibri" panose="020F0502020204030204" pitchFamily="34" charset="0"/>
                          <a:cs typeface="Times New Roman" panose="02020603050405020304" pitchFamily="18" charset="0"/>
                        </a:rPr>
                        <a:t> </a:t>
                      </a:r>
                      <a:r>
                        <a:rPr lang="en-US" sz="1800" b="1" dirty="0">
                          <a:effectLst/>
                          <a:latin typeface="Verdana" panose="020B0604030504040204" pitchFamily="34" charset="0"/>
                          <a:ea typeface="Calibri" panose="020F0502020204030204" pitchFamily="34" charset="0"/>
                          <a:cs typeface="Times New Roman" panose="02020603050405020304" pitchFamily="18" charset="0"/>
                        </a:rPr>
                        <a:t>summary of studies on the validity of selection procedures</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1214">
                <a:tc>
                  <a:txBody>
                    <a:bodyPr/>
                    <a:lstStyle/>
                    <a:p>
                      <a:pPr marL="0" marR="0">
                        <a:lnSpc>
                          <a:spcPct val="115000"/>
                        </a:lnSpc>
                        <a:spcBef>
                          <a:spcPts val="0"/>
                        </a:spcBef>
                        <a:spcAft>
                          <a:spcPts val="0"/>
                        </a:spcAft>
                      </a:pPr>
                      <a:r>
                        <a:rPr lang="en-US" sz="1800" b="1">
                          <a:effectLst/>
                          <a:latin typeface="Verdana" panose="020B0604030504040204" pitchFamily="34" charset="0"/>
                          <a:ea typeface="Calibri" panose="020F0502020204030204" pitchFamily="34" charset="0"/>
                          <a:cs typeface="Times New Roman" panose="02020603050405020304" pitchFamily="18" charset="0"/>
                        </a:rPr>
                        <a:t>Selection method</a:t>
                      </a:r>
                      <a:endParaRPr lang="en-US" sz="1800">
                        <a:effectLst/>
                        <a:latin typeface="Verdana" panose="020B0604030504040204" pitchFamily="34" charset="0"/>
                        <a:ea typeface="Calibri" panose="020F0502020204030204" pitchFamily="34" charset="0"/>
                        <a:cs typeface="Times New Roman" panose="02020603050405020304" pitchFamily="18" charset="0"/>
                      </a:endParaRP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7FC"/>
                    </a:solidFill>
                  </a:tcPr>
                </a:tc>
                <a:tc>
                  <a:txBody>
                    <a:bodyPr/>
                    <a:lstStyle/>
                    <a:p>
                      <a:pPr marL="0" marR="0">
                        <a:lnSpc>
                          <a:spcPct val="115000"/>
                        </a:lnSpc>
                        <a:spcBef>
                          <a:spcPts val="0"/>
                        </a:spcBef>
                        <a:spcAft>
                          <a:spcPts val="0"/>
                        </a:spcAft>
                      </a:pPr>
                      <a:r>
                        <a:rPr lang="en-US" sz="1800" b="1">
                          <a:effectLst/>
                          <a:latin typeface="Verdana" panose="020B0604030504040204" pitchFamily="34" charset="0"/>
                          <a:ea typeface="Calibri" panose="020F0502020204030204" pitchFamily="34" charset="0"/>
                          <a:cs typeface="Times New Roman" panose="02020603050405020304" pitchFamily="18" charset="0"/>
                        </a:rPr>
                        <a:t>Evidence for criterion-related validity</a:t>
                      </a:r>
                      <a:endParaRPr lang="en-US" sz="1800">
                        <a:effectLst/>
                        <a:latin typeface="Verdana" panose="020B0604030504040204" pitchFamily="34" charset="0"/>
                        <a:ea typeface="Calibri" panose="020F0502020204030204" pitchFamily="34" charset="0"/>
                        <a:cs typeface="Times New Roman" panose="02020603050405020304" pitchFamily="18" charset="0"/>
                      </a:endParaRP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7FC"/>
                    </a:solidFill>
                  </a:tcPr>
                </a:tc>
                <a:tc>
                  <a:txBody>
                    <a:bodyPr/>
                    <a:lstStyle/>
                    <a:p>
                      <a:pPr marL="0" marR="0">
                        <a:lnSpc>
                          <a:spcPct val="115000"/>
                        </a:lnSpc>
                        <a:spcBef>
                          <a:spcPts val="0"/>
                        </a:spcBef>
                        <a:spcAft>
                          <a:spcPts val="0"/>
                        </a:spcAft>
                      </a:pPr>
                      <a:r>
                        <a:rPr lang="en-US" sz="1800" b="1">
                          <a:effectLst/>
                          <a:latin typeface="Verdana" panose="020B0604030504040204" pitchFamily="34" charset="0"/>
                          <a:ea typeface="Calibri" panose="020F0502020204030204" pitchFamily="34" charset="0"/>
                          <a:cs typeface="Times New Roman" panose="02020603050405020304" pitchFamily="18" charset="0"/>
                        </a:rPr>
                        <a:t>Applicant reactions</a:t>
                      </a:r>
                      <a:endParaRPr lang="en-US" sz="1800">
                        <a:effectLst/>
                        <a:latin typeface="Verdana" panose="020B0604030504040204" pitchFamily="34" charset="0"/>
                        <a:ea typeface="Calibri" panose="020F0502020204030204" pitchFamily="34" charset="0"/>
                        <a:cs typeface="Times New Roman" panose="02020603050405020304" pitchFamily="18" charset="0"/>
                      </a:endParaRP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7FC"/>
                    </a:solidFill>
                  </a:tcPr>
                </a:tc>
                <a:tc>
                  <a:txBody>
                    <a:bodyPr/>
                    <a:lstStyle/>
                    <a:p>
                      <a:pPr marL="0" marR="0">
                        <a:lnSpc>
                          <a:spcPct val="115000"/>
                        </a:lnSpc>
                        <a:spcBef>
                          <a:spcPts val="0"/>
                        </a:spcBef>
                        <a:spcAft>
                          <a:spcPts val="0"/>
                        </a:spcAft>
                      </a:pPr>
                      <a:r>
                        <a:rPr lang="en-US" sz="1800" b="1">
                          <a:effectLst/>
                          <a:latin typeface="Verdana" panose="020B0604030504040204" pitchFamily="34" charset="0"/>
                          <a:ea typeface="Calibri" panose="020F0502020204030204" pitchFamily="34" charset="0"/>
                          <a:cs typeface="Times New Roman" panose="02020603050405020304" pitchFamily="18" charset="0"/>
                        </a:rPr>
                        <a:t>Extent of use*</a:t>
                      </a:r>
                      <a:endParaRPr lang="en-US" sz="1800">
                        <a:effectLst/>
                        <a:latin typeface="Verdana" panose="020B0604030504040204" pitchFamily="34" charset="0"/>
                        <a:ea typeface="Calibri" panose="020F0502020204030204" pitchFamily="34" charset="0"/>
                        <a:cs typeface="Times New Roman" panose="02020603050405020304" pitchFamily="18" charset="0"/>
                      </a:endParaRP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7FC"/>
                    </a:solidFill>
                  </a:tcPr>
                </a:tc>
                <a:extLst>
                  <a:ext uri="{0D108BD9-81ED-4DB2-BD59-A6C34878D82A}">
                    <a16:rowId xmlns:a16="http://schemas.microsoft.com/office/drawing/2014/main" val="10001"/>
                  </a:ext>
                </a:extLst>
              </a:tr>
              <a:tr h="613690">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Structured interviews</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High</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Moderate to positive</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High</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3690">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Cognitive ability tests</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High</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Negative to moderate</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Moderate</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3690">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Personality measures</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Moderate</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Negative to moderate</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Moderate</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43410">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Situational judgment tests</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High</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Moderate to positive</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Low to moderate</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6845">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Biodata</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Can be high</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Moderate</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Moderate</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43410">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Work-sample tests</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High</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Positive</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Low</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13690">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Assessment centres</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Can be high</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Positive</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Moderate</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13690">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Handwriting</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Low</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Negative to moderate</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Low</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6845">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References</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Low</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Positive</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High</a:t>
                      </a:r>
                    </a:p>
                  </a:txBody>
                  <a:tcPr marL="40996" marR="40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Segnaposto numero diapositiva 2"/>
          <p:cNvSpPr>
            <a:spLocks noGrp="1"/>
          </p:cNvSpPr>
          <p:nvPr>
            <p:ph type="sldNum" sz="quarter" idx="12"/>
          </p:nvPr>
        </p:nvSpPr>
        <p:spPr/>
        <p:txBody>
          <a:bodyPr/>
          <a:lstStyle/>
          <a:p>
            <a:pPr>
              <a:defRPr/>
            </a:pPr>
            <a:fld id="{3DF685CE-E15B-4731-8825-B1B6293E9026}" type="slidenum">
              <a:rPr lang="it-IT" smtClean="0">
                <a:solidFill>
                  <a:prstClr val="black">
                    <a:tint val="75000"/>
                  </a:prstClr>
                </a:solidFill>
              </a:rPr>
              <a:pPr>
                <a:defRPr/>
              </a:pPr>
              <a:t>97</a:t>
            </a:fld>
            <a:endParaRPr lang="it-IT" dirty="0">
              <a:solidFill>
                <a:prstClr val="black">
                  <a:tint val="75000"/>
                </a:prstClr>
              </a:solidFill>
            </a:endParaRPr>
          </a:p>
        </p:txBody>
      </p:sp>
    </p:spTree>
    <p:extLst>
      <p:ext uri="{BB962C8B-B14F-4D97-AF65-F5344CB8AC3E}">
        <p14:creationId xmlns:p14="http://schemas.microsoft.com/office/powerpoint/2010/main" val="23815765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E697"/>
        </a:solidFill>
        <a:effectLst/>
      </p:bgPr>
    </p:bg>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1" y="2057400"/>
            <a:ext cx="4419599" cy="3970318"/>
          </a:xfrm>
          <a:prstGeom prst="rect">
            <a:avLst/>
          </a:prstGeom>
          <a:solidFill>
            <a:srgbClr val="914405"/>
          </a:solidFill>
          <a:ln>
            <a:solidFill>
              <a:schemeClr val="tx1"/>
            </a:solidFill>
            <a:headEnd/>
            <a:tailEnd/>
          </a:ln>
          <a:effectLst/>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100" b="1" u="sng" dirty="0" smtClean="0">
                <a:solidFill>
                  <a:schemeClr val="bg1"/>
                </a:solidFill>
                <a:latin typeface="Rockwell" panose="02060603020205020403" pitchFamily="18" charset="0"/>
              </a:rPr>
              <a:t>View of disability</a:t>
            </a:r>
          </a:p>
          <a:p>
            <a:r>
              <a:rPr lang="en-US" sz="2100" dirty="0" smtClean="0">
                <a:solidFill>
                  <a:schemeClr val="bg1"/>
                </a:solidFill>
                <a:latin typeface="Rockwell" panose="02060603020205020403" pitchFamily="18" charset="0"/>
              </a:rPr>
              <a:t>A deficiency or abnormality</a:t>
            </a:r>
          </a:p>
          <a:p>
            <a:endParaRPr lang="en-US" sz="2100" dirty="0">
              <a:solidFill>
                <a:schemeClr val="bg1"/>
              </a:solidFill>
              <a:latin typeface="Rockwell" panose="02060603020205020403" pitchFamily="18" charset="0"/>
            </a:endParaRPr>
          </a:p>
          <a:p>
            <a:r>
              <a:rPr lang="en-US" sz="2100" b="1" dirty="0" smtClean="0">
                <a:solidFill>
                  <a:schemeClr val="bg1"/>
                </a:solidFill>
                <a:latin typeface="Rockwell" panose="02060603020205020403" pitchFamily="18" charset="0"/>
              </a:rPr>
              <a:t>Cause of</a:t>
            </a:r>
            <a:r>
              <a:rPr lang="en-US" sz="2100" dirty="0" smtClean="0">
                <a:solidFill>
                  <a:schemeClr val="bg1"/>
                </a:solidFill>
                <a:latin typeface="Rockwell" panose="02060603020205020403" pitchFamily="18" charset="0"/>
              </a:rPr>
              <a:t>: a disability rooted in physical or psychological deficiency</a:t>
            </a:r>
          </a:p>
          <a:p>
            <a:endParaRPr lang="en-US" sz="2100" dirty="0">
              <a:solidFill>
                <a:schemeClr val="bg1"/>
              </a:solidFill>
              <a:latin typeface="Rockwell" panose="02060603020205020403" pitchFamily="18" charset="0"/>
            </a:endParaRPr>
          </a:p>
          <a:p>
            <a:r>
              <a:rPr lang="en-US" sz="2100" b="1" dirty="0" smtClean="0">
                <a:solidFill>
                  <a:schemeClr val="bg1"/>
                </a:solidFill>
                <a:latin typeface="Rockwell" panose="02060603020205020403" pitchFamily="18" charset="0"/>
              </a:rPr>
              <a:t>Goal </a:t>
            </a:r>
            <a:r>
              <a:rPr lang="en-US" sz="2100" dirty="0" smtClean="0">
                <a:solidFill>
                  <a:schemeClr val="bg1"/>
                </a:solidFill>
                <a:latin typeface="Rockwell" panose="02060603020205020403" pitchFamily="18" charset="0"/>
              </a:rPr>
              <a:t>of change effort:</a:t>
            </a:r>
          </a:p>
          <a:p>
            <a:r>
              <a:rPr lang="en-US" sz="2100" dirty="0" smtClean="0">
                <a:solidFill>
                  <a:schemeClr val="bg1"/>
                </a:solidFill>
                <a:latin typeface="Rockwell" panose="02060603020205020403" pitchFamily="18" charset="0"/>
              </a:rPr>
              <a:t>To diagnose, diminish, correct, and or accommodate perceived deficits </a:t>
            </a:r>
          </a:p>
          <a:p>
            <a:endParaRPr lang="en-US" sz="2100" dirty="0" smtClean="0">
              <a:solidFill>
                <a:schemeClr val="bg1"/>
              </a:solidFill>
              <a:latin typeface="Rockwell" panose="02060603020205020403" pitchFamily="18" charset="0"/>
            </a:endParaRPr>
          </a:p>
        </p:txBody>
      </p:sp>
      <p:sp>
        <p:nvSpPr>
          <p:cNvPr id="3" name="CasellaDiTesto 2"/>
          <p:cNvSpPr txBox="1"/>
          <p:nvPr/>
        </p:nvSpPr>
        <p:spPr>
          <a:xfrm>
            <a:off x="270807" y="1295400"/>
            <a:ext cx="3877985" cy="584775"/>
          </a:xfrm>
          <a:prstGeom prst="rect">
            <a:avLst/>
          </a:prstGeom>
          <a:noFill/>
        </p:spPr>
        <p:txBody>
          <a:bodyPr wrap="none" rtlCol="0">
            <a:spAutoFit/>
          </a:bodyPr>
          <a:lstStyle/>
          <a:p>
            <a:pPr algn="ctr"/>
            <a:r>
              <a:rPr lang="it-IT" sz="3200" b="1" dirty="0" err="1" smtClean="0">
                <a:solidFill>
                  <a:srgbClr val="AB5027"/>
                </a:solidFill>
                <a:latin typeface="Rockwell" panose="02060603020205020403" pitchFamily="18" charset="0"/>
              </a:rPr>
              <a:t>Medical</a:t>
            </a:r>
            <a:r>
              <a:rPr lang="it-IT" sz="3200" b="1" dirty="0" smtClean="0">
                <a:solidFill>
                  <a:srgbClr val="AB5027"/>
                </a:solidFill>
                <a:latin typeface="Rockwell" panose="02060603020205020403" pitchFamily="18" charset="0"/>
              </a:rPr>
              <a:t> Model</a:t>
            </a:r>
            <a:r>
              <a:rPr lang="it-IT" sz="1200" b="1" dirty="0" smtClean="0">
                <a:solidFill>
                  <a:srgbClr val="D06230"/>
                </a:solidFill>
                <a:latin typeface="Rockwell" panose="02060603020205020403" pitchFamily="18" charset="0"/>
              </a:rPr>
              <a:t>	</a:t>
            </a:r>
            <a:endParaRPr lang="en-US" b="1" dirty="0">
              <a:solidFill>
                <a:srgbClr val="D06230"/>
              </a:solidFill>
              <a:latin typeface="Rockwell" panose="02060603020205020403" pitchFamily="18" charset="0"/>
            </a:endParaRPr>
          </a:p>
        </p:txBody>
      </p:sp>
      <p:sp>
        <p:nvSpPr>
          <p:cNvPr id="4" name="CasellaDiTesto 3"/>
          <p:cNvSpPr txBox="1"/>
          <p:nvPr/>
        </p:nvSpPr>
        <p:spPr>
          <a:xfrm>
            <a:off x="4488597" y="2035518"/>
            <a:ext cx="4655403" cy="3970318"/>
          </a:xfrm>
          <a:prstGeom prst="rect">
            <a:avLst/>
          </a:prstGeom>
          <a:solidFill>
            <a:srgbClr val="602E04"/>
          </a:solidFill>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it-IT" sz="2100" b="1" u="sng" dirty="0" err="1" smtClean="0">
                <a:solidFill>
                  <a:schemeClr val="bg1"/>
                </a:solidFill>
                <a:latin typeface="Rockwell" panose="02060603020205020403" pitchFamily="18" charset="0"/>
              </a:rPr>
              <a:t>View</a:t>
            </a:r>
            <a:r>
              <a:rPr lang="it-IT" sz="2100" b="1" u="sng" dirty="0" smtClean="0">
                <a:solidFill>
                  <a:schemeClr val="bg1"/>
                </a:solidFill>
                <a:latin typeface="Rockwell" panose="02060603020205020403" pitchFamily="18" charset="0"/>
              </a:rPr>
              <a:t> of </a:t>
            </a:r>
            <a:r>
              <a:rPr lang="it-IT" sz="2100" b="1" u="sng" dirty="0" err="1" smtClean="0">
                <a:solidFill>
                  <a:schemeClr val="bg1"/>
                </a:solidFill>
                <a:latin typeface="Rockwell" panose="02060603020205020403" pitchFamily="18" charset="0"/>
              </a:rPr>
              <a:t>disability</a:t>
            </a:r>
            <a:endParaRPr lang="it-IT" sz="2100" b="1" u="sng" dirty="0" smtClean="0">
              <a:solidFill>
                <a:schemeClr val="bg1"/>
              </a:solidFill>
              <a:latin typeface="Rockwell" panose="02060603020205020403" pitchFamily="18" charset="0"/>
            </a:endParaRPr>
          </a:p>
          <a:p>
            <a:r>
              <a:rPr lang="it-IT" sz="2100" dirty="0" smtClean="0">
                <a:solidFill>
                  <a:schemeClr val="bg1"/>
                </a:solidFill>
                <a:latin typeface="Rockwell" panose="02060603020205020403" pitchFamily="18" charset="0"/>
              </a:rPr>
              <a:t>A </a:t>
            </a:r>
            <a:r>
              <a:rPr lang="it-IT" sz="2100" dirty="0" err="1" smtClean="0">
                <a:solidFill>
                  <a:schemeClr val="bg1"/>
                </a:solidFill>
                <a:latin typeface="Rockwell" panose="02060603020205020403" pitchFamily="18" charset="0"/>
              </a:rPr>
              <a:t>difference</a:t>
            </a:r>
            <a:endParaRPr lang="it-IT" sz="2100" dirty="0" smtClean="0">
              <a:solidFill>
                <a:schemeClr val="bg1"/>
              </a:solidFill>
              <a:latin typeface="Rockwell" panose="02060603020205020403" pitchFamily="18" charset="0"/>
            </a:endParaRPr>
          </a:p>
          <a:p>
            <a:endParaRPr lang="it-IT" sz="2100" dirty="0">
              <a:solidFill>
                <a:schemeClr val="bg1"/>
              </a:solidFill>
              <a:latin typeface="Rockwell" panose="02060603020205020403" pitchFamily="18" charset="0"/>
            </a:endParaRPr>
          </a:p>
          <a:p>
            <a:endParaRPr lang="it-IT" sz="2100" dirty="0" smtClean="0">
              <a:solidFill>
                <a:schemeClr val="bg1"/>
              </a:solidFill>
              <a:latin typeface="Rockwell" panose="02060603020205020403" pitchFamily="18" charset="0"/>
            </a:endParaRPr>
          </a:p>
          <a:p>
            <a:r>
              <a:rPr lang="it-IT" sz="2100" b="1" dirty="0" smtClean="0">
                <a:solidFill>
                  <a:schemeClr val="bg1"/>
                </a:solidFill>
                <a:latin typeface="Rockwell" panose="02060603020205020403" pitchFamily="18" charset="0"/>
              </a:rPr>
              <a:t>Cause of</a:t>
            </a:r>
            <a:r>
              <a:rPr lang="it-IT" sz="2100" dirty="0" smtClean="0">
                <a:solidFill>
                  <a:schemeClr val="bg1"/>
                </a:solidFill>
                <a:latin typeface="Rockwell" panose="02060603020205020403" pitchFamily="18" charset="0"/>
              </a:rPr>
              <a:t>: </a:t>
            </a:r>
            <a:r>
              <a:rPr lang="it-IT" sz="2100" dirty="0" err="1" smtClean="0">
                <a:solidFill>
                  <a:schemeClr val="bg1"/>
                </a:solidFill>
                <a:latin typeface="Rockwell" panose="02060603020205020403" pitchFamily="18" charset="0"/>
              </a:rPr>
              <a:t>Ableism</a:t>
            </a:r>
            <a:r>
              <a:rPr lang="it-IT" sz="2100" dirty="0" smtClean="0">
                <a:solidFill>
                  <a:schemeClr val="bg1"/>
                </a:solidFill>
                <a:latin typeface="Rockwell" panose="02060603020205020403" pitchFamily="18" charset="0"/>
              </a:rPr>
              <a:t>, </a:t>
            </a:r>
            <a:r>
              <a:rPr lang="it-IT" sz="2100" b="1" dirty="0" err="1" smtClean="0">
                <a:solidFill>
                  <a:schemeClr val="bg1"/>
                </a:solidFill>
                <a:latin typeface="Rockwell" panose="02060603020205020403" pitchFamily="18" charset="0"/>
              </a:rPr>
              <a:t>lack</a:t>
            </a:r>
            <a:r>
              <a:rPr lang="it-IT" sz="2100" b="1" dirty="0" smtClean="0">
                <a:solidFill>
                  <a:schemeClr val="bg1"/>
                </a:solidFill>
                <a:latin typeface="Rockwell" panose="02060603020205020403" pitchFamily="18" charset="0"/>
              </a:rPr>
              <a:t> of </a:t>
            </a:r>
            <a:r>
              <a:rPr lang="it-IT" sz="2100" b="1" dirty="0" err="1" smtClean="0">
                <a:solidFill>
                  <a:schemeClr val="bg1"/>
                </a:solidFill>
                <a:latin typeface="Rockwell" panose="02060603020205020403" pitchFamily="18" charset="0"/>
              </a:rPr>
              <a:t>accessibility</a:t>
            </a:r>
            <a:endParaRPr lang="it-IT" sz="2100" b="1" dirty="0" smtClean="0">
              <a:solidFill>
                <a:schemeClr val="bg1"/>
              </a:solidFill>
              <a:latin typeface="Rockwell" panose="02060603020205020403" pitchFamily="18" charset="0"/>
            </a:endParaRPr>
          </a:p>
          <a:p>
            <a:endParaRPr lang="it-IT" sz="2100" dirty="0" smtClean="0">
              <a:solidFill>
                <a:schemeClr val="bg1"/>
              </a:solidFill>
              <a:latin typeface="Rockwell" panose="02060603020205020403" pitchFamily="18" charset="0"/>
            </a:endParaRPr>
          </a:p>
          <a:p>
            <a:endParaRPr lang="it-IT" sz="2100" b="1" dirty="0" smtClean="0">
              <a:solidFill>
                <a:schemeClr val="bg1"/>
              </a:solidFill>
              <a:latin typeface="Rockwell" panose="02060603020205020403" pitchFamily="18" charset="0"/>
            </a:endParaRPr>
          </a:p>
          <a:p>
            <a:r>
              <a:rPr lang="it-IT" sz="2100" b="1" dirty="0" smtClean="0">
                <a:solidFill>
                  <a:schemeClr val="bg1"/>
                </a:solidFill>
                <a:latin typeface="Rockwell" panose="02060603020205020403" pitchFamily="18" charset="0"/>
              </a:rPr>
              <a:t>Goal </a:t>
            </a:r>
            <a:r>
              <a:rPr lang="it-IT" sz="2100" dirty="0" smtClean="0">
                <a:solidFill>
                  <a:schemeClr val="bg1"/>
                </a:solidFill>
                <a:latin typeface="Rockwell" panose="02060603020205020403" pitchFamily="18" charset="0"/>
              </a:rPr>
              <a:t>of </a:t>
            </a:r>
            <a:r>
              <a:rPr lang="it-IT" sz="2100" dirty="0" err="1" smtClean="0">
                <a:solidFill>
                  <a:schemeClr val="bg1"/>
                </a:solidFill>
                <a:latin typeface="Rockwell" panose="02060603020205020403" pitchFamily="18" charset="0"/>
              </a:rPr>
              <a:t>change</a:t>
            </a:r>
            <a:r>
              <a:rPr lang="it-IT" sz="2100" dirty="0" smtClean="0">
                <a:solidFill>
                  <a:schemeClr val="bg1"/>
                </a:solidFill>
                <a:latin typeface="Rockwell" panose="02060603020205020403" pitchFamily="18" charset="0"/>
              </a:rPr>
              <a:t> </a:t>
            </a:r>
            <a:r>
              <a:rPr lang="it-IT" sz="2100" dirty="0" err="1" smtClean="0">
                <a:solidFill>
                  <a:schemeClr val="bg1"/>
                </a:solidFill>
                <a:latin typeface="Rockwell" panose="02060603020205020403" pitchFamily="18" charset="0"/>
              </a:rPr>
              <a:t>efforts</a:t>
            </a:r>
            <a:r>
              <a:rPr lang="it-IT" sz="2100" dirty="0" smtClean="0">
                <a:solidFill>
                  <a:schemeClr val="bg1"/>
                </a:solidFill>
                <a:latin typeface="Rockwell" panose="02060603020205020403" pitchFamily="18" charset="0"/>
              </a:rPr>
              <a:t>:</a:t>
            </a:r>
          </a:p>
          <a:p>
            <a:r>
              <a:rPr lang="it-IT" sz="2100" dirty="0" smtClean="0">
                <a:solidFill>
                  <a:schemeClr val="bg1"/>
                </a:solidFill>
                <a:latin typeface="Rockwell" panose="02060603020205020403" pitchFamily="18" charset="0"/>
              </a:rPr>
              <a:t>To </a:t>
            </a:r>
            <a:r>
              <a:rPr lang="it-IT" sz="2100" u="sng" dirty="0" err="1" smtClean="0">
                <a:solidFill>
                  <a:schemeClr val="bg1"/>
                </a:solidFill>
                <a:latin typeface="Rockwell" panose="02060603020205020403" pitchFamily="18" charset="0"/>
              </a:rPr>
              <a:t>increase</a:t>
            </a:r>
            <a:r>
              <a:rPr lang="it-IT" sz="2100" u="sng" dirty="0" smtClean="0">
                <a:solidFill>
                  <a:schemeClr val="bg1"/>
                </a:solidFill>
                <a:latin typeface="Rockwell" panose="02060603020205020403" pitchFamily="18" charset="0"/>
              </a:rPr>
              <a:t> </a:t>
            </a:r>
            <a:r>
              <a:rPr lang="it-IT" sz="2100" u="sng" dirty="0" err="1" smtClean="0">
                <a:solidFill>
                  <a:schemeClr val="bg1"/>
                </a:solidFill>
                <a:latin typeface="Rockwell" panose="02060603020205020403" pitchFamily="18" charset="0"/>
              </a:rPr>
              <a:t>accessibility</a:t>
            </a:r>
            <a:r>
              <a:rPr lang="it-IT" sz="2100" u="sng" dirty="0" smtClean="0">
                <a:solidFill>
                  <a:schemeClr val="bg1"/>
                </a:solidFill>
                <a:latin typeface="Rockwell" panose="02060603020205020403" pitchFamily="18" charset="0"/>
              </a:rPr>
              <a:t> </a:t>
            </a:r>
            <a:r>
              <a:rPr lang="it-IT" sz="2100" dirty="0" smtClean="0">
                <a:solidFill>
                  <a:schemeClr val="bg1"/>
                </a:solidFill>
                <a:latin typeface="Rockwell" panose="02060603020205020403" pitchFamily="18" charset="0"/>
              </a:rPr>
              <a:t>in </a:t>
            </a:r>
            <a:r>
              <a:rPr lang="it-IT" sz="2100" dirty="0" err="1" smtClean="0">
                <a:solidFill>
                  <a:schemeClr val="bg1"/>
                </a:solidFill>
                <a:latin typeface="Rockwell" panose="02060603020205020403" pitchFamily="18" charset="0"/>
              </a:rPr>
              <a:t>all</a:t>
            </a:r>
            <a:r>
              <a:rPr lang="it-IT" sz="2100" dirty="0" smtClean="0">
                <a:solidFill>
                  <a:schemeClr val="bg1"/>
                </a:solidFill>
                <a:latin typeface="Rockwell" panose="02060603020205020403" pitchFamily="18" charset="0"/>
              </a:rPr>
              <a:t> </a:t>
            </a:r>
            <a:r>
              <a:rPr lang="it-IT" sz="2100" dirty="0" err="1" smtClean="0">
                <a:solidFill>
                  <a:schemeClr val="bg1"/>
                </a:solidFill>
                <a:latin typeface="Rockwell" panose="02060603020205020403" pitchFamily="18" charset="0"/>
              </a:rPr>
              <a:t>aspects</a:t>
            </a:r>
            <a:r>
              <a:rPr lang="it-IT" sz="2100" dirty="0" smtClean="0">
                <a:solidFill>
                  <a:schemeClr val="bg1"/>
                </a:solidFill>
                <a:latin typeface="Rockwell" panose="02060603020205020403" pitchFamily="18" charset="0"/>
              </a:rPr>
              <a:t> of society and </a:t>
            </a:r>
            <a:r>
              <a:rPr lang="it-IT" sz="2100" dirty="0" err="1" smtClean="0">
                <a:solidFill>
                  <a:schemeClr val="bg1"/>
                </a:solidFill>
                <a:latin typeface="Rockwell" panose="02060603020205020403" pitchFamily="18" charset="0"/>
              </a:rPr>
              <a:t>remove</a:t>
            </a:r>
            <a:r>
              <a:rPr lang="it-IT" sz="2100" dirty="0" smtClean="0">
                <a:solidFill>
                  <a:schemeClr val="bg1"/>
                </a:solidFill>
                <a:latin typeface="Rockwell" panose="02060603020205020403" pitchFamily="18" charset="0"/>
              </a:rPr>
              <a:t> </a:t>
            </a:r>
            <a:r>
              <a:rPr lang="it-IT" sz="2100" dirty="0" err="1" smtClean="0">
                <a:solidFill>
                  <a:schemeClr val="bg1"/>
                </a:solidFill>
                <a:latin typeface="Rockwell" panose="02060603020205020403" pitchFamily="18" charset="0"/>
              </a:rPr>
              <a:t>barriers</a:t>
            </a:r>
            <a:r>
              <a:rPr lang="it-IT" sz="2100" dirty="0" smtClean="0">
                <a:solidFill>
                  <a:schemeClr val="bg1"/>
                </a:solidFill>
                <a:latin typeface="Rockwell" panose="02060603020205020403" pitchFamily="18" charset="0"/>
              </a:rPr>
              <a:t> </a:t>
            </a:r>
            <a:r>
              <a:rPr lang="it-IT" sz="2100" dirty="0" err="1" smtClean="0">
                <a:solidFill>
                  <a:schemeClr val="bg1"/>
                </a:solidFill>
                <a:latin typeface="Rockwell" panose="02060603020205020403" pitchFamily="18" charset="0"/>
              </a:rPr>
              <a:t>that</a:t>
            </a:r>
            <a:r>
              <a:rPr lang="it-IT" sz="2100" dirty="0" smtClean="0">
                <a:solidFill>
                  <a:schemeClr val="bg1"/>
                </a:solidFill>
                <a:latin typeface="Rockwell" panose="02060603020205020403" pitchFamily="18" charset="0"/>
              </a:rPr>
              <a:t> </a:t>
            </a:r>
            <a:r>
              <a:rPr lang="it-IT" sz="2100" dirty="0" err="1" smtClean="0">
                <a:solidFill>
                  <a:schemeClr val="bg1"/>
                </a:solidFill>
                <a:latin typeface="Rockwell" panose="02060603020205020403" pitchFamily="18" charset="0"/>
              </a:rPr>
              <a:t>restrict</a:t>
            </a:r>
            <a:r>
              <a:rPr lang="it-IT" sz="2100" dirty="0" smtClean="0">
                <a:solidFill>
                  <a:schemeClr val="bg1"/>
                </a:solidFill>
                <a:latin typeface="Rockwell" panose="02060603020205020403" pitchFamily="18" charset="0"/>
              </a:rPr>
              <a:t> life </a:t>
            </a:r>
            <a:r>
              <a:rPr lang="it-IT" sz="2100" dirty="0" err="1" smtClean="0">
                <a:solidFill>
                  <a:schemeClr val="bg1"/>
                </a:solidFill>
                <a:latin typeface="Rockwell" panose="02060603020205020403" pitchFamily="18" charset="0"/>
              </a:rPr>
              <a:t>choices</a:t>
            </a:r>
            <a:endParaRPr lang="it-IT" sz="2100" dirty="0" smtClean="0">
              <a:solidFill>
                <a:schemeClr val="bg1"/>
              </a:solidFill>
              <a:latin typeface="Rockwell" panose="02060603020205020403" pitchFamily="18" charset="0"/>
            </a:endParaRPr>
          </a:p>
        </p:txBody>
      </p:sp>
      <p:sp>
        <p:nvSpPr>
          <p:cNvPr id="5" name="CasellaDiTesto 4"/>
          <p:cNvSpPr txBox="1"/>
          <p:nvPr/>
        </p:nvSpPr>
        <p:spPr>
          <a:xfrm>
            <a:off x="5338970" y="1270000"/>
            <a:ext cx="2954655" cy="584775"/>
          </a:xfrm>
          <a:prstGeom prst="rect">
            <a:avLst/>
          </a:prstGeom>
          <a:noFill/>
        </p:spPr>
        <p:txBody>
          <a:bodyPr wrap="none" rtlCol="0">
            <a:spAutoFit/>
          </a:bodyPr>
          <a:lstStyle/>
          <a:p>
            <a:pPr algn="ctr"/>
            <a:r>
              <a:rPr lang="it-IT" sz="3200" b="1" dirty="0" smtClean="0">
                <a:solidFill>
                  <a:srgbClr val="602E04"/>
                </a:solidFill>
                <a:latin typeface="Rockwell" panose="02060603020205020403" pitchFamily="18" charset="0"/>
              </a:rPr>
              <a:t>Social Model</a:t>
            </a:r>
            <a:r>
              <a:rPr lang="it-IT" sz="1100" b="1" dirty="0" smtClean="0">
                <a:solidFill>
                  <a:prstClr val="black"/>
                </a:solidFill>
                <a:latin typeface="Rockwell" panose="02060603020205020403" pitchFamily="18" charset="0"/>
              </a:rPr>
              <a:t>	</a:t>
            </a:r>
            <a:endParaRPr lang="en-US" sz="1600" b="1" dirty="0">
              <a:solidFill>
                <a:prstClr val="black"/>
              </a:solidFill>
              <a:latin typeface="Rockwell" panose="02060603020205020403" pitchFamily="18" charset="0"/>
            </a:endParaRPr>
          </a:p>
        </p:txBody>
      </p:sp>
      <p:sp>
        <p:nvSpPr>
          <p:cNvPr id="7" name="Text Box 3"/>
          <p:cNvSpPr txBox="1">
            <a:spLocks noChangeArrowheads="1"/>
          </p:cNvSpPr>
          <p:nvPr/>
        </p:nvSpPr>
        <p:spPr bwMode="auto">
          <a:xfrm>
            <a:off x="38100" y="1"/>
            <a:ext cx="9105900" cy="584775"/>
          </a:xfrm>
          <a:prstGeom prst="rect">
            <a:avLst/>
          </a:prstGeom>
          <a:noFill/>
          <a:ln w="9525">
            <a:noFill/>
            <a:miter lim="800000"/>
            <a:headEnd/>
            <a:tailEnd/>
          </a:ln>
          <a:effectLst/>
        </p:spPr>
        <p:txBody>
          <a:bodyPr wrap="square">
            <a:spAutoFit/>
          </a:bodyPr>
          <a:lstStyle/>
          <a:p>
            <a:pPr marL="54864">
              <a:spcBef>
                <a:spcPct val="0"/>
              </a:spcBef>
            </a:pPr>
            <a:r>
              <a:rPr lang="it-IT" sz="3200" b="1" dirty="0" err="1" smtClean="0">
                <a:solidFill>
                  <a:srgbClr val="005DA2"/>
                </a:solidFill>
                <a:latin typeface="Rockwell" panose="02060603020205020403" pitchFamily="18" charset="0"/>
                <a:ea typeface="+mj-ea"/>
                <a:cs typeface="+mj-cs"/>
              </a:rPr>
              <a:t>Disability</a:t>
            </a:r>
            <a:r>
              <a:rPr lang="it-IT" sz="3200" b="1" dirty="0" smtClean="0">
                <a:solidFill>
                  <a:srgbClr val="005DA2"/>
                </a:solidFill>
                <a:latin typeface="Rockwell" panose="02060603020205020403" pitchFamily="18" charset="0"/>
                <a:ea typeface="+mj-ea"/>
                <a:cs typeface="+mj-cs"/>
              </a:rPr>
              <a:t>: </a:t>
            </a:r>
            <a:r>
              <a:rPr lang="it-IT" sz="3200" b="1" dirty="0" err="1" smtClean="0">
                <a:solidFill>
                  <a:srgbClr val="005DA2"/>
                </a:solidFill>
                <a:latin typeface="Rockwell" panose="02060603020205020403" pitchFamily="18" charset="0"/>
                <a:ea typeface="+mj-ea"/>
                <a:cs typeface="+mj-cs"/>
              </a:rPr>
              <a:t>Theoretical</a:t>
            </a:r>
            <a:r>
              <a:rPr lang="it-IT" sz="3200" b="1" dirty="0" smtClean="0">
                <a:solidFill>
                  <a:srgbClr val="005DA2"/>
                </a:solidFill>
                <a:latin typeface="Rockwell" panose="02060603020205020403" pitchFamily="18" charset="0"/>
                <a:ea typeface="+mj-ea"/>
                <a:cs typeface="+mj-cs"/>
              </a:rPr>
              <a:t> </a:t>
            </a:r>
            <a:r>
              <a:rPr lang="it-IT" sz="3200" b="1" dirty="0" err="1" smtClean="0">
                <a:solidFill>
                  <a:srgbClr val="005DA2"/>
                </a:solidFill>
                <a:latin typeface="Rockwell" panose="02060603020205020403" pitchFamily="18" charset="0"/>
                <a:ea typeface="+mj-ea"/>
                <a:cs typeface="+mj-cs"/>
              </a:rPr>
              <a:t>Prespectives</a:t>
            </a:r>
            <a:r>
              <a:rPr lang="it-IT" sz="3200" b="1" dirty="0" smtClean="0">
                <a:solidFill>
                  <a:srgbClr val="005DA2"/>
                </a:solidFill>
                <a:latin typeface="Rockwell" panose="02060603020205020403" pitchFamily="18" charset="0"/>
                <a:ea typeface="+mj-ea"/>
                <a:cs typeface="+mj-cs"/>
              </a:rPr>
              <a:t>… </a:t>
            </a:r>
            <a:endParaRPr lang="it-IT" sz="3200" b="1" dirty="0">
              <a:solidFill>
                <a:srgbClr val="005DA2"/>
              </a:solidFill>
              <a:latin typeface="Rockwell" panose="02060603020205020403" pitchFamily="18" charset="0"/>
              <a:ea typeface="+mj-ea"/>
              <a:cs typeface="+mj-cs"/>
            </a:endParaRPr>
          </a:p>
        </p:txBody>
      </p:sp>
      <p:sp>
        <p:nvSpPr>
          <p:cNvPr id="2" name="Segnaposto numero diapositiva 1"/>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98</a:t>
            </a:fld>
            <a:endParaRPr lang="en-US" sz="1400" b="1" dirty="0">
              <a:solidFill>
                <a:srgbClr val="FFFFFF"/>
              </a:solidFill>
            </a:endParaRPr>
          </a:p>
        </p:txBody>
      </p:sp>
    </p:spTree>
    <p:extLst>
      <p:ext uri="{BB962C8B-B14F-4D97-AF65-F5344CB8AC3E}">
        <p14:creationId xmlns:p14="http://schemas.microsoft.com/office/powerpoint/2010/main" val="19949195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288770">
                                            <p:txEl>
                                              <p:pRg st="1" end="1"/>
                                            </p:txEl>
                                          </p:spTgt>
                                        </p:tgtEl>
                                        <p:attrNameLst>
                                          <p:attrName>style.visibility</p:attrName>
                                        </p:attrNameLst>
                                      </p:cBhvr>
                                      <p:to>
                                        <p:strVal val="visible"/>
                                      </p:to>
                                    </p:set>
                                    <p:anim calcmode="lin" valueType="num">
                                      <p:cBhvr additive="base">
                                        <p:cTn id="7" dur="500" fill="hold"/>
                                        <p:tgtEl>
                                          <p:spTgt spid="28877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87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288770">
                                            <p:txEl>
                                              <p:pRg st="3" end="3"/>
                                            </p:txEl>
                                          </p:spTgt>
                                        </p:tgtEl>
                                        <p:attrNameLst>
                                          <p:attrName>style.visibility</p:attrName>
                                        </p:attrNameLst>
                                      </p:cBhvr>
                                      <p:to>
                                        <p:strVal val="visible"/>
                                      </p:to>
                                    </p:set>
                                    <p:anim calcmode="lin" valueType="num">
                                      <p:cBhvr additive="base">
                                        <p:cTn id="13" dur="500" fill="hold"/>
                                        <p:tgtEl>
                                          <p:spTgt spid="288770">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87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1" fill="hold">
                                          <p:stCondLst>
                                            <p:cond delay="0"/>
                                          </p:stCondLst>
                                        </p:cTn>
                                        <p:tgtEl>
                                          <p:spTgt spid="288770">
                                            <p:txEl>
                                              <p:pRg st="5" end="5"/>
                                            </p:txEl>
                                          </p:spTgt>
                                        </p:tgtEl>
                                        <p:attrNameLst>
                                          <p:attrName>style.visibility</p:attrName>
                                        </p:attrNameLst>
                                      </p:cBhvr>
                                      <p:to>
                                        <p:strVal val="visible"/>
                                      </p:to>
                                    </p:set>
                                    <p:anim calcmode="lin" valueType="num">
                                      <p:cBhvr additive="base">
                                        <p:cTn id="19" dur="500" fill="hold"/>
                                        <p:tgtEl>
                                          <p:spTgt spid="288770">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877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nodeType="clickEffect">
                                  <p:stCondLst>
                                    <p:cond delay="0"/>
                                  </p:stCondLst>
                                  <p:childTnLst>
                                    <p:set>
                                      <p:cBhvr>
                                        <p:cTn id="24" dur="1" fill="hold">
                                          <p:stCondLst>
                                            <p:cond delay="0"/>
                                          </p:stCondLst>
                                        </p:cTn>
                                        <p:tgtEl>
                                          <p:spTgt spid="288770">
                                            <p:txEl>
                                              <p:pRg st="6" end="6"/>
                                            </p:txEl>
                                          </p:spTgt>
                                        </p:tgtEl>
                                        <p:attrNameLst>
                                          <p:attrName>style.visibility</p:attrName>
                                        </p:attrNameLst>
                                      </p:cBhvr>
                                      <p:to>
                                        <p:strVal val="visible"/>
                                      </p:to>
                                    </p:set>
                                    <p:anim calcmode="lin" valueType="num">
                                      <p:cBhvr additive="base">
                                        <p:cTn id="25" dur="500" fill="hold"/>
                                        <p:tgtEl>
                                          <p:spTgt spid="288770">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877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nodeType="clickEffect">
                                  <p:stCondLst>
                                    <p:cond delay="0"/>
                                  </p:stCondLst>
                                  <p:childTnLst>
                                    <p:set>
                                      <p:cBhvr>
                                        <p:cTn id="30" dur="1" fill="hold">
                                          <p:stCondLst>
                                            <p:cond delay="0"/>
                                          </p:stCondLst>
                                        </p:cTn>
                                        <p:tgtEl>
                                          <p:spTgt spid="288770">
                                            <p:txEl>
                                              <p:pRg st="0" end="0"/>
                                            </p:txEl>
                                          </p:spTgt>
                                        </p:tgtEl>
                                        <p:attrNameLst>
                                          <p:attrName>style.visibility</p:attrName>
                                        </p:attrNameLst>
                                      </p:cBhvr>
                                      <p:to>
                                        <p:strVal val="visible"/>
                                      </p:to>
                                    </p:set>
                                    <p:anim calcmode="lin" valueType="num">
                                      <p:cBhvr additive="base">
                                        <p:cTn id="31" dur="500" fill="hold"/>
                                        <p:tgtEl>
                                          <p:spTgt spid="28877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87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2"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2" fill="hold"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38100" y="1090732"/>
            <a:ext cx="4770037" cy="5693866"/>
          </a:xfrm>
          <a:prstGeom prst="rect">
            <a:avLst/>
          </a:prstGeom>
          <a:solidFill>
            <a:srgbClr val="FDE6D3"/>
          </a:solidFill>
          <a:ln>
            <a:solidFill>
              <a:schemeClr val="tx1"/>
            </a:solidFill>
            <a:headEnd/>
            <a:tailEnd/>
          </a:ln>
          <a:effectLst/>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800" b="1" u="sng" dirty="0" smtClean="0">
                <a:solidFill>
                  <a:schemeClr val="tx1"/>
                </a:solidFill>
              </a:rPr>
              <a:t>View of disability</a:t>
            </a:r>
          </a:p>
          <a:p>
            <a:r>
              <a:rPr lang="en-US" sz="2800" dirty="0" smtClean="0">
                <a:solidFill>
                  <a:schemeClr val="tx1"/>
                </a:solidFill>
              </a:rPr>
              <a:t>A deficiency or abnormality</a:t>
            </a:r>
          </a:p>
          <a:p>
            <a:endParaRPr lang="en-US" sz="2800" dirty="0">
              <a:solidFill>
                <a:schemeClr val="tx1"/>
              </a:solidFill>
            </a:endParaRPr>
          </a:p>
          <a:p>
            <a:r>
              <a:rPr lang="en-US" sz="2800" b="1" dirty="0" smtClean="0">
                <a:solidFill>
                  <a:schemeClr val="tx1"/>
                </a:solidFill>
              </a:rPr>
              <a:t>Cause of</a:t>
            </a:r>
            <a:r>
              <a:rPr lang="en-US" sz="2800" dirty="0" smtClean="0">
                <a:solidFill>
                  <a:schemeClr val="tx1"/>
                </a:solidFill>
              </a:rPr>
              <a:t>: a disability rooted in physical or psychological deficiency</a:t>
            </a:r>
          </a:p>
          <a:p>
            <a:endParaRPr lang="en-US" sz="2800" dirty="0">
              <a:solidFill>
                <a:schemeClr val="tx1"/>
              </a:solidFill>
            </a:endParaRPr>
          </a:p>
          <a:p>
            <a:r>
              <a:rPr lang="en-US" sz="2800" b="1" dirty="0" smtClean="0">
                <a:solidFill>
                  <a:schemeClr val="tx1"/>
                </a:solidFill>
              </a:rPr>
              <a:t>Goal </a:t>
            </a:r>
            <a:r>
              <a:rPr lang="en-US" sz="2800" dirty="0" smtClean="0">
                <a:solidFill>
                  <a:schemeClr val="tx1"/>
                </a:solidFill>
              </a:rPr>
              <a:t>of change effort:</a:t>
            </a:r>
          </a:p>
          <a:p>
            <a:r>
              <a:rPr lang="en-US" sz="2800" dirty="0" smtClean="0">
                <a:solidFill>
                  <a:schemeClr val="tx1"/>
                </a:solidFill>
              </a:rPr>
              <a:t>To diagnose, diminish, correct, and or accommodate perceived deficits </a:t>
            </a:r>
          </a:p>
        </p:txBody>
      </p:sp>
      <p:sp>
        <p:nvSpPr>
          <p:cNvPr id="3" name="CasellaDiTesto 2"/>
          <p:cNvSpPr txBox="1"/>
          <p:nvPr/>
        </p:nvSpPr>
        <p:spPr>
          <a:xfrm>
            <a:off x="324356" y="548680"/>
            <a:ext cx="3877985" cy="584775"/>
          </a:xfrm>
          <a:prstGeom prst="rect">
            <a:avLst/>
          </a:prstGeom>
          <a:noFill/>
        </p:spPr>
        <p:txBody>
          <a:bodyPr wrap="none" rtlCol="0">
            <a:spAutoFit/>
          </a:bodyPr>
          <a:lstStyle/>
          <a:p>
            <a:pPr algn="ctr"/>
            <a:r>
              <a:rPr lang="it-IT" sz="3200" b="1" dirty="0" err="1" smtClean="0">
                <a:solidFill>
                  <a:srgbClr val="AB5027"/>
                </a:solidFill>
              </a:rPr>
              <a:t>Medical</a:t>
            </a:r>
            <a:r>
              <a:rPr lang="it-IT" sz="3200" b="1" dirty="0" smtClean="0">
                <a:solidFill>
                  <a:srgbClr val="AB5027"/>
                </a:solidFill>
              </a:rPr>
              <a:t> Model</a:t>
            </a:r>
            <a:r>
              <a:rPr lang="it-IT" sz="1200" b="1" dirty="0" smtClean="0">
                <a:solidFill>
                  <a:srgbClr val="D06230"/>
                </a:solidFill>
              </a:rPr>
              <a:t>	</a:t>
            </a:r>
            <a:endParaRPr lang="en-US" b="1" dirty="0">
              <a:solidFill>
                <a:srgbClr val="D06230"/>
              </a:solidFill>
            </a:endParaRPr>
          </a:p>
        </p:txBody>
      </p:sp>
      <p:sp>
        <p:nvSpPr>
          <p:cNvPr id="4" name="CasellaDiTesto 3"/>
          <p:cNvSpPr txBox="1"/>
          <p:nvPr/>
        </p:nvSpPr>
        <p:spPr>
          <a:xfrm>
            <a:off x="4488597" y="1090732"/>
            <a:ext cx="4655403" cy="5693866"/>
          </a:xfrm>
          <a:prstGeom prst="rect">
            <a:avLst/>
          </a:prstGeom>
          <a:solidFill>
            <a:srgbClr val="FFFFAF"/>
          </a:solidFill>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it-IT" sz="2800" b="1" u="sng" dirty="0" err="1" smtClean="0">
                <a:solidFill>
                  <a:prstClr val="black"/>
                </a:solidFill>
              </a:rPr>
              <a:t>View</a:t>
            </a:r>
            <a:r>
              <a:rPr lang="it-IT" sz="2800" b="1" u="sng" dirty="0" smtClean="0">
                <a:solidFill>
                  <a:prstClr val="black"/>
                </a:solidFill>
              </a:rPr>
              <a:t> of </a:t>
            </a:r>
            <a:r>
              <a:rPr lang="it-IT" sz="2800" b="1" u="sng" dirty="0" err="1" smtClean="0">
                <a:solidFill>
                  <a:prstClr val="black"/>
                </a:solidFill>
              </a:rPr>
              <a:t>disability</a:t>
            </a:r>
            <a:endParaRPr lang="it-IT" sz="2800" b="1" u="sng" dirty="0" smtClean="0">
              <a:solidFill>
                <a:prstClr val="black"/>
              </a:solidFill>
            </a:endParaRPr>
          </a:p>
          <a:p>
            <a:r>
              <a:rPr lang="it-IT" sz="2800" dirty="0" smtClean="0">
                <a:solidFill>
                  <a:prstClr val="black"/>
                </a:solidFill>
              </a:rPr>
              <a:t>A </a:t>
            </a:r>
            <a:r>
              <a:rPr lang="it-IT" sz="2800" dirty="0" err="1" smtClean="0">
                <a:solidFill>
                  <a:prstClr val="black"/>
                </a:solidFill>
              </a:rPr>
              <a:t>difference</a:t>
            </a:r>
            <a:endParaRPr lang="it-IT" sz="2800" dirty="0" smtClean="0">
              <a:solidFill>
                <a:prstClr val="black"/>
              </a:solidFill>
            </a:endParaRPr>
          </a:p>
          <a:p>
            <a:endParaRPr lang="it-IT" sz="2800" dirty="0">
              <a:solidFill>
                <a:prstClr val="black"/>
              </a:solidFill>
            </a:endParaRPr>
          </a:p>
          <a:p>
            <a:endParaRPr lang="it-IT" sz="2800" dirty="0" smtClean="0">
              <a:solidFill>
                <a:prstClr val="black"/>
              </a:solidFill>
            </a:endParaRPr>
          </a:p>
          <a:p>
            <a:r>
              <a:rPr lang="it-IT" sz="2800" b="1" dirty="0" smtClean="0">
                <a:solidFill>
                  <a:prstClr val="black"/>
                </a:solidFill>
              </a:rPr>
              <a:t>Cause of</a:t>
            </a:r>
            <a:r>
              <a:rPr lang="it-IT" sz="2800" dirty="0" smtClean="0">
                <a:solidFill>
                  <a:prstClr val="black"/>
                </a:solidFill>
              </a:rPr>
              <a:t>: </a:t>
            </a:r>
            <a:r>
              <a:rPr lang="it-IT" sz="2800" dirty="0" err="1" smtClean="0">
                <a:solidFill>
                  <a:prstClr val="black"/>
                </a:solidFill>
              </a:rPr>
              <a:t>Ableism</a:t>
            </a:r>
            <a:r>
              <a:rPr lang="it-IT" sz="2800" dirty="0" smtClean="0">
                <a:solidFill>
                  <a:prstClr val="black"/>
                </a:solidFill>
              </a:rPr>
              <a:t>, </a:t>
            </a:r>
            <a:r>
              <a:rPr lang="it-IT" sz="2800" b="1" dirty="0" err="1" smtClean="0">
                <a:solidFill>
                  <a:prstClr val="black"/>
                </a:solidFill>
              </a:rPr>
              <a:t>lack</a:t>
            </a:r>
            <a:r>
              <a:rPr lang="it-IT" sz="2800" b="1" dirty="0" smtClean="0">
                <a:solidFill>
                  <a:prstClr val="black"/>
                </a:solidFill>
              </a:rPr>
              <a:t> of </a:t>
            </a:r>
            <a:r>
              <a:rPr lang="it-IT" sz="2800" b="1" dirty="0" err="1" smtClean="0">
                <a:solidFill>
                  <a:prstClr val="black"/>
                </a:solidFill>
              </a:rPr>
              <a:t>accessibility</a:t>
            </a:r>
            <a:endParaRPr lang="it-IT" sz="2800" b="1" dirty="0" smtClean="0">
              <a:solidFill>
                <a:prstClr val="black"/>
              </a:solidFill>
            </a:endParaRPr>
          </a:p>
          <a:p>
            <a:endParaRPr lang="it-IT" sz="2800" dirty="0" smtClean="0">
              <a:solidFill>
                <a:prstClr val="black"/>
              </a:solidFill>
            </a:endParaRPr>
          </a:p>
          <a:p>
            <a:endParaRPr lang="it-IT" sz="2800" b="1" dirty="0" smtClean="0">
              <a:solidFill>
                <a:prstClr val="black"/>
              </a:solidFill>
            </a:endParaRPr>
          </a:p>
          <a:p>
            <a:r>
              <a:rPr lang="it-IT" sz="2800" b="1" dirty="0" smtClean="0">
                <a:solidFill>
                  <a:prstClr val="black"/>
                </a:solidFill>
              </a:rPr>
              <a:t>Goal </a:t>
            </a:r>
            <a:r>
              <a:rPr lang="it-IT" sz="2800" dirty="0" smtClean="0">
                <a:solidFill>
                  <a:prstClr val="black"/>
                </a:solidFill>
              </a:rPr>
              <a:t>of </a:t>
            </a:r>
            <a:r>
              <a:rPr lang="it-IT" sz="2800" dirty="0" err="1" smtClean="0">
                <a:solidFill>
                  <a:prstClr val="black"/>
                </a:solidFill>
              </a:rPr>
              <a:t>change</a:t>
            </a:r>
            <a:r>
              <a:rPr lang="it-IT" sz="2800" dirty="0" smtClean="0">
                <a:solidFill>
                  <a:prstClr val="black"/>
                </a:solidFill>
              </a:rPr>
              <a:t> </a:t>
            </a:r>
            <a:r>
              <a:rPr lang="it-IT" sz="2800" dirty="0" err="1" smtClean="0">
                <a:solidFill>
                  <a:prstClr val="black"/>
                </a:solidFill>
              </a:rPr>
              <a:t>efforts</a:t>
            </a:r>
            <a:r>
              <a:rPr lang="it-IT" sz="2800" dirty="0" smtClean="0">
                <a:solidFill>
                  <a:prstClr val="black"/>
                </a:solidFill>
              </a:rPr>
              <a:t>:</a:t>
            </a:r>
          </a:p>
          <a:p>
            <a:r>
              <a:rPr lang="it-IT" sz="2800" dirty="0" smtClean="0">
                <a:solidFill>
                  <a:prstClr val="black"/>
                </a:solidFill>
              </a:rPr>
              <a:t>To </a:t>
            </a:r>
            <a:r>
              <a:rPr lang="it-IT" sz="2800" u="sng" dirty="0" err="1" smtClean="0">
                <a:solidFill>
                  <a:prstClr val="black"/>
                </a:solidFill>
              </a:rPr>
              <a:t>increase</a:t>
            </a:r>
            <a:r>
              <a:rPr lang="it-IT" sz="2800" u="sng" dirty="0" smtClean="0">
                <a:solidFill>
                  <a:prstClr val="black"/>
                </a:solidFill>
              </a:rPr>
              <a:t> </a:t>
            </a:r>
            <a:r>
              <a:rPr lang="it-IT" sz="2800" u="sng" dirty="0" err="1" smtClean="0">
                <a:solidFill>
                  <a:prstClr val="black"/>
                </a:solidFill>
              </a:rPr>
              <a:t>accessibility</a:t>
            </a:r>
            <a:r>
              <a:rPr lang="it-IT" sz="2800" u="sng" dirty="0" smtClean="0">
                <a:solidFill>
                  <a:prstClr val="black"/>
                </a:solidFill>
              </a:rPr>
              <a:t> </a:t>
            </a:r>
            <a:r>
              <a:rPr lang="it-IT" sz="2800" dirty="0" smtClean="0">
                <a:solidFill>
                  <a:prstClr val="black"/>
                </a:solidFill>
              </a:rPr>
              <a:t>in </a:t>
            </a:r>
            <a:r>
              <a:rPr lang="it-IT" sz="2800" dirty="0" err="1" smtClean="0">
                <a:solidFill>
                  <a:prstClr val="black"/>
                </a:solidFill>
              </a:rPr>
              <a:t>all</a:t>
            </a:r>
            <a:r>
              <a:rPr lang="it-IT" sz="2800" dirty="0" smtClean="0">
                <a:solidFill>
                  <a:prstClr val="black"/>
                </a:solidFill>
              </a:rPr>
              <a:t> </a:t>
            </a:r>
            <a:r>
              <a:rPr lang="it-IT" sz="2800" dirty="0" err="1" smtClean="0">
                <a:solidFill>
                  <a:prstClr val="black"/>
                </a:solidFill>
              </a:rPr>
              <a:t>aspects</a:t>
            </a:r>
            <a:r>
              <a:rPr lang="it-IT" sz="2800" dirty="0" smtClean="0">
                <a:solidFill>
                  <a:prstClr val="black"/>
                </a:solidFill>
              </a:rPr>
              <a:t> of society and </a:t>
            </a:r>
            <a:r>
              <a:rPr lang="it-IT" sz="2800" dirty="0" err="1" smtClean="0">
                <a:solidFill>
                  <a:prstClr val="black"/>
                </a:solidFill>
              </a:rPr>
              <a:t>remove</a:t>
            </a:r>
            <a:r>
              <a:rPr lang="it-IT" sz="2800" dirty="0" smtClean="0">
                <a:solidFill>
                  <a:prstClr val="black"/>
                </a:solidFill>
              </a:rPr>
              <a:t> </a:t>
            </a:r>
            <a:r>
              <a:rPr lang="it-IT" sz="2800" dirty="0" err="1" smtClean="0">
                <a:solidFill>
                  <a:prstClr val="black"/>
                </a:solidFill>
              </a:rPr>
              <a:t>barriers</a:t>
            </a:r>
            <a:r>
              <a:rPr lang="it-IT" sz="2800" dirty="0" smtClean="0">
                <a:solidFill>
                  <a:prstClr val="black"/>
                </a:solidFill>
              </a:rPr>
              <a:t> </a:t>
            </a:r>
            <a:r>
              <a:rPr lang="it-IT" sz="2800" dirty="0" err="1" smtClean="0">
                <a:solidFill>
                  <a:prstClr val="black"/>
                </a:solidFill>
              </a:rPr>
              <a:t>that</a:t>
            </a:r>
            <a:r>
              <a:rPr lang="it-IT" sz="2800" dirty="0" smtClean="0">
                <a:solidFill>
                  <a:prstClr val="black"/>
                </a:solidFill>
              </a:rPr>
              <a:t> </a:t>
            </a:r>
            <a:r>
              <a:rPr lang="it-IT" sz="2800" dirty="0" err="1" smtClean="0">
                <a:solidFill>
                  <a:prstClr val="black"/>
                </a:solidFill>
              </a:rPr>
              <a:t>restrict</a:t>
            </a:r>
            <a:r>
              <a:rPr lang="it-IT" sz="2800" dirty="0" smtClean="0">
                <a:solidFill>
                  <a:prstClr val="black"/>
                </a:solidFill>
              </a:rPr>
              <a:t> life </a:t>
            </a:r>
            <a:r>
              <a:rPr lang="it-IT" sz="2800" dirty="0" err="1" smtClean="0">
                <a:solidFill>
                  <a:prstClr val="black"/>
                </a:solidFill>
              </a:rPr>
              <a:t>choices</a:t>
            </a:r>
            <a:endParaRPr lang="it-IT" sz="2800" dirty="0" smtClean="0">
              <a:solidFill>
                <a:prstClr val="black"/>
              </a:solidFill>
            </a:endParaRPr>
          </a:p>
        </p:txBody>
      </p:sp>
      <p:sp>
        <p:nvSpPr>
          <p:cNvPr id="5" name="CasellaDiTesto 4"/>
          <p:cNvSpPr txBox="1"/>
          <p:nvPr/>
        </p:nvSpPr>
        <p:spPr>
          <a:xfrm>
            <a:off x="5166008" y="510506"/>
            <a:ext cx="3453189" cy="584775"/>
          </a:xfrm>
          <a:prstGeom prst="rect">
            <a:avLst/>
          </a:prstGeom>
          <a:noFill/>
        </p:spPr>
        <p:txBody>
          <a:bodyPr wrap="none" rtlCol="0">
            <a:spAutoFit/>
          </a:bodyPr>
          <a:lstStyle/>
          <a:p>
            <a:pPr algn="ctr"/>
            <a:r>
              <a:rPr lang="it-IT" sz="3200" b="1" dirty="0" smtClean="0">
                <a:solidFill>
                  <a:prstClr val="black"/>
                </a:solidFill>
              </a:rPr>
              <a:t>Social Model</a:t>
            </a:r>
            <a:r>
              <a:rPr lang="it-IT" sz="1100" b="1" dirty="0" smtClean="0">
                <a:solidFill>
                  <a:prstClr val="black"/>
                </a:solidFill>
              </a:rPr>
              <a:t>	</a:t>
            </a:r>
            <a:endParaRPr lang="en-US" sz="1600" b="1" dirty="0">
              <a:solidFill>
                <a:prstClr val="black"/>
              </a:solidFill>
            </a:endParaRPr>
          </a:p>
        </p:txBody>
      </p:sp>
      <p:sp>
        <p:nvSpPr>
          <p:cNvPr id="7" name="Text Box 3"/>
          <p:cNvSpPr txBox="1">
            <a:spLocks noChangeArrowheads="1"/>
          </p:cNvSpPr>
          <p:nvPr/>
        </p:nvSpPr>
        <p:spPr bwMode="auto">
          <a:xfrm>
            <a:off x="38100" y="1"/>
            <a:ext cx="9105900" cy="615553"/>
          </a:xfrm>
          <a:prstGeom prst="rect">
            <a:avLst/>
          </a:prstGeom>
          <a:noFill/>
          <a:ln w="9525">
            <a:noFill/>
            <a:miter lim="800000"/>
            <a:headEnd/>
            <a:tailEnd/>
          </a:ln>
          <a:effectLst/>
        </p:spPr>
        <p:txBody>
          <a:bodyPr wrap="square">
            <a:spAutoFit/>
          </a:bodyPr>
          <a:lstStyle/>
          <a:p>
            <a:pPr marL="54864">
              <a:spcBef>
                <a:spcPct val="0"/>
              </a:spcBef>
            </a:pPr>
            <a:r>
              <a:rPr lang="it-IT" sz="3400" b="1" dirty="0" err="1" smtClean="0">
                <a:solidFill>
                  <a:srgbClr val="005DA2"/>
                </a:solidFill>
                <a:ea typeface="+mj-ea"/>
                <a:cs typeface="+mj-cs"/>
              </a:rPr>
              <a:t>Disability</a:t>
            </a:r>
            <a:r>
              <a:rPr lang="it-IT" sz="3400" b="1" dirty="0" smtClean="0">
                <a:solidFill>
                  <a:srgbClr val="005DA2"/>
                </a:solidFill>
                <a:ea typeface="+mj-ea"/>
                <a:cs typeface="+mj-cs"/>
              </a:rPr>
              <a:t>: </a:t>
            </a:r>
            <a:r>
              <a:rPr lang="it-IT" sz="3400" b="1" dirty="0" err="1" smtClean="0">
                <a:solidFill>
                  <a:srgbClr val="005DA2"/>
                </a:solidFill>
                <a:ea typeface="+mj-ea"/>
                <a:cs typeface="+mj-cs"/>
              </a:rPr>
              <a:t>Theoretical</a:t>
            </a:r>
            <a:r>
              <a:rPr lang="it-IT" sz="3400" b="1" dirty="0" smtClean="0">
                <a:solidFill>
                  <a:srgbClr val="005DA2"/>
                </a:solidFill>
                <a:ea typeface="+mj-ea"/>
                <a:cs typeface="+mj-cs"/>
              </a:rPr>
              <a:t> </a:t>
            </a:r>
            <a:r>
              <a:rPr lang="it-IT" sz="3400" b="1" dirty="0" err="1" smtClean="0">
                <a:solidFill>
                  <a:srgbClr val="005DA2"/>
                </a:solidFill>
                <a:ea typeface="+mj-ea"/>
                <a:cs typeface="+mj-cs"/>
              </a:rPr>
              <a:t>Prespectives</a:t>
            </a:r>
            <a:r>
              <a:rPr lang="it-IT" sz="3400" b="1" dirty="0" smtClean="0">
                <a:solidFill>
                  <a:srgbClr val="005DA2"/>
                </a:solidFill>
                <a:ea typeface="+mj-ea"/>
                <a:cs typeface="+mj-cs"/>
              </a:rPr>
              <a:t>.. </a:t>
            </a:r>
            <a:endParaRPr lang="it-IT" sz="3400" b="1" dirty="0">
              <a:solidFill>
                <a:srgbClr val="005DA2"/>
              </a:solidFill>
              <a:ea typeface="+mj-ea"/>
              <a:cs typeface="+mj-cs"/>
            </a:endParaRPr>
          </a:p>
        </p:txBody>
      </p:sp>
      <p:sp>
        <p:nvSpPr>
          <p:cNvPr id="2" name="Segnaposto numero diapositiva 1"/>
          <p:cNvSpPr>
            <a:spLocks noGrp="1"/>
          </p:cNvSpPr>
          <p:nvPr>
            <p:ph type="sldNum" sz="quarter" idx="12"/>
          </p:nvPr>
        </p:nvSpPr>
        <p:spPr/>
        <p:txBody>
          <a:bodyPr/>
          <a:lstStyle/>
          <a:p>
            <a:pPr algn="ctr"/>
            <a:fld id="{F0C94032-CD4C-4C25-B0C2-CEC720522D92}" type="slidenum">
              <a:rPr lang="en-US" smtClean="0">
                <a:solidFill>
                  <a:prstClr val="black">
                    <a:tint val="75000"/>
                  </a:prstClr>
                </a:solidFill>
              </a:rPr>
              <a:pPr algn="ctr"/>
              <a:t>99</a:t>
            </a:fld>
            <a:endParaRPr lang="en-US" sz="1400" b="1" dirty="0">
              <a:solidFill>
                <a:srgbClr val="FFFFFF"/>
              </a:solidFill>
            </a:endParaRPr>
          </a:p>
        </p:txBody>
      </p:sp>
    </p:spTree>
    <p:extLst>
      <p:ext uri="{BB962C8B-B14F-4D97-AF65-F5344CB8AC3E}">
        <p14:creationId xmlns:p14="http://schemas.microsoft.com/office/powerpoint/2010/main" val="79429089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288770">
                                            <p:txEl>
                                              <p:pRg st="1" end="1"/>
                                            </p:txEl>
                                          </p:spTgt>
                                        </p:tgtEl>
                                        <p:attrNameLst>
                                          <p:attrName>style.visibility</p:attrName>
                                        </p:attrNameLst>
                                      </p:cBhvr>
                                      <p:to>
                                        <p:strVal val="visible"/>
                                      </p:to>
                                    </p:set>
                                    <p:anim calcmode="lin" valueType="num">
                                      <p:cBhvr additive="base">
                                        <p:cTn id="7" dur="500" fill="hold"/>
                                        <p:tgtEl>
                                          <p:spTgt spid="28877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87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288770">
                                            <p:txEl>
                                              <p:pRg st="3" end="3"/>
                                            </p:txEl>
                                          </p:spTgt>
                                        </p:tgtEl>
                                        <p:attrNameLst>
                                          <p:attrName>style.visibility</p:attrName>
                                        </p:attrNameLst>
                                      </p:cBhvr>
                                      <p:to>
                                        <p:strVal val="visible"/>
                                      </p:to>
                                    </p:set>
                                    <p:anim calcmode="lin" valueType="num">
                                      <p:cBhvr additive="base">
                                        <p:cTn id="13" dur="500" fill="hold"/>
                                        <p:tgtEl>
                                          <p:spTgt spid="288770">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87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1" fill="hold">
                                          <p:stCondLst>
                                            <p:cond delay="0"/>
                                          </p:stCondLst>
                                        </p:cTn>
                                        <p:tgtEl>
                                          <p:spTgt spid="288770">
                                            <p:txEl>
                                              <p:pRg st="5" end="5"/>
                                            </p:txEl>
                                          </p:spTgt>
                                        </p:tgtEl>
                                        <p:attrNameLst>
                                          <p:attrName>style.visibility</p:attrName>
                                        </p:attrNameLst>
                                      </p:cBhvr>
                                      <p:to>
                                        <p:strVal val="visible"/>
                                      </p:to>
                                    </p:set>
                                    <p:anim calcmode="lin" valueType="num">
                                      <p:cBhvr additive="base">
                                        <p:cTn id="19" dur="500" fill="hold"/>
                                        <p:tgtEl>
                                          <p:spTgt spid="288770">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877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nodeType="clickEffect">
                                  <p:stCondLst>
                                    <p:cond delay="0"/>
                                  </p:stCondLst>
                                  <p:childTnLst>
                                    <p:set>
                                      <p:cBhvr>
                                        <p:cTn id="24" dur="1" fill="hold">
                                          <p:stCondLst>
                                            <p:cond delay="0"/>
                                          </p:stCondLst>
                                        </p:cTn>
                                        <p:tgtEl>
                                          <p:spTgt spid="288770">
                                            <p:txEl>
                                              <p:pRg st="6" end="6"/>
                                            </p:txEl>
                                          </p:spTgt>
                                        </p:tgtEl>
                                        <p:attrNameLst>
                                          <p:attrName>style.visibility</p:attrName>
                                        </p:attrNameLst>
                                      </p:cBhvr>
                                      <p:to>
                                        <p:strVal val="visible"/>
                                      </p:to>
                                    </p:set>
                                    <p:anim calcmode="lin" valueType="num">
                                      <p:cBhvr additive="base">
                                        <p:cTn id="25" dur="500" fill="hold"/>
                                        <p:tgtEl>
                                          <p:spTgt spid="288770">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877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nodeType="clickEffect">
                                  <p:stCondLst>
                                    <p:cond delay="0"/>
                                  </p:stCondLst>
                                  <p:childTnLst>
                                    <p:set>
                                      <p:cBhvr>
                                        <p:cTn id="30" dur="1" fill="hold">
                                          <p:stCondLst>
                                            <p:cond delay="0"/>
                                          </p:stCondLst>
                                        </p:cTn>
                                        <p:tgtEl>
                                          <p:spTgt spid="288770">
                                            <p:txEl>
                                              <p:pRg st="0" end="0"/>
                                            </p:txEl>
                                          </p:spTgt>
                                        </p:tgtEl>
                                        <p:attrNameLst>
                                          <p:attrName>style.visibility</p:attrName>
                                        </p:attrNameLst>
                                      </p:cBhvr>
                                      <p:to>
                                        <p:strVal val="visible"/>
                                      </p:to>
                                    </p:set>
                                    <p:anim calcmode="lin" valueType="num">
                                      <p:cBhvr additive="base">
                                        <p:cTn id="31" dur="500" fill="hold"/>
                                        <p:tgtEl>
                                          <p:spTgt spid="28877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87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2"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2" fill="hold"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Equinozio">
  <a:themeElements>
    <a:clrScheme name="Personalizzato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2">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rgbClr val="FFFF00"/>
            </a:solidFill>
            <a:effectLst/>
            <a:latin typeface="Comic Sans MS" pitchFamily="66" charset="0"/>
          </a:defRPr>
        </a:defPPr>
      </a:lstStyle>
    </a:spDef>
    <a:lnDef>
      <a:spPr bwMode="auto">
        <a:xfrm>
          <a:off x="0" y="0"/>
          <a:ext cx="1" cy="1"/>
        </a:xfrm>
        <a:custGeom>
          <a:avLst/>
          <a:gdLst/>
          <a:ahLst/>
          <a:cxnLst/>
          <a:rect l="0" t="0" r="0" b="0"/>
          <a:pathLst/>
        </a:custGeom>
        <a:solidFill>
          <a:srgbClr val="FF99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rgbClr val="FFFF00"/>
            </a:solidFill>
            <a:effectLst/>
            <a:latin typeface="Comic Sans MS" pitchFamily="66"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Zesty">
  <a:themeElements>
    <a:clrScheme name="">
      <a:dk1>
        <a:srgbClr val="000000"/>
      </a:dk1>
      <a:lt1>
        <a:srgbClr val="FFFFFF"/>
      </a:lt1>
      <a:dk2>
        <a:srgbClr val="2F5897"/>
      </a:dk2>
      <a:lt2>
        <a:srgbClr val="E4E9EF"/>
      </a:lt2>
      <a:accent1>
        <a:srgbClr val="6076B4"/>
      </a:accent1>
      <a:accent2>
        <a:srgbClr val="9C5252"/>
      </a:accent2>
      <a:accent3>
        <a:srgbClr val="FFFFFF"/>
      </a:accent3>
      <a:accent4>
        <a:srgbClr val="000000"/>
      </a:accent4>
      <a:accent5>
        <a:srgbClr val="B6BDD6"/>
      </a:accent5>
      <a:accent6>
        <a:srgbClr val="8D4949"/>
      </a:accent6>
      <a:hlink>
        <a:srgbClr val="3399FF"/>
      </a:hlink>
      <a:folHlink>
        <a:srgbClr val="B2B2B2"/>
      </a:folHlink>
    </a:clrScheme>
    <a:fontScheme name="1_Zest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1_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1_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1_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1_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1_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1_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1_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1_Zesty 10">
        <a:dk1>
          <a:srgbClr val="000099"/>
        </a:dk1>
        <a:lt1>
          <a:srgbClr val="FFFFFF"/>
        </a:lt1>
        <a:dk2>
          <a:srgbClr val="A50021"/>
        </a:dk2>
        <a:lt2>
          <a:srgbClr val="FFFFFF"/>
        </a:lt2>
        <a:accent1>
          <a:srgbClr val="A50021"/>
        </a:accent1>
        <a:accent2>
          <a:srgbClr val="FFFF00"/>
        </a:accent2>
        <a:accent3>
          <a:srgbClr val="FFFFFF"/>
        </a:accent3>
        <a:accent4>
          <a:srgbClr val="000082"/>
        </a:accent4>
        <a:accent5>
          <a:srgbClr val="CFAAAB"/>
        </a:accent5>
        <a:accent6>
          <a:srgbClr val="E7E700"/>
        </a:accent6>
        <a:hlink>
          <a:srgbClr val="CC66FF"/>
        </a:hlink>
        <a:folHlink>
          <a:srgbClr val="000066"/>
        </a:folHlink>
      </a:clrScheme>
      <a:clrMap bg1="lt1" tx1="dk1" bg2="lt2" tx2="dk2" accent1="accent1" accent2="accent2" accent3="accent3" accent4="accent4" accent5="accent5" accent6="accent6" hlink="hlink" folHlink="folHlink"/>
    </a:extraClrScheme>
    <a:extraClrScheme>
      <a:clrScheme name="1_Zesty 11">
        <a:dk1>
          <a:srgbClr val="000000"/>
        </a:dk1>
        <a:lt1>
          <a:srgbClr val="FFFFFF"/>
        </a:lt1>
        <a:dk2>
          <a:srgbClr val="F8F8F8"/>
        </a:dk2>
        <a:lt2>
          <a:srgbClr val="336699"/>
        </a:lt2>
        <a:accent1>
          <a:srgbClr val="0099FF"/>
        </a:accent1>
        <a:accent2>
          <a:srgbClr val="FEC802"/>
        </a:accent2>
        <a:accent3>
          <a:srgbClr val="FFFFFF"/>
        </a:accent3>
        <a:accent4>
          <a:srgbClr val="000000"/>
        </a:accent4>
        <a:accent5>
          <a:srgbClr val="AACAFF"/>
        </a:accent5>
        <a:accent6>
          <a:srgbClr val="E6B502"/>
        </a:accent6>
        <a:hlink>
          <a:srgbClr val="6699FF"/>
        </a:hlink>
        <a:folHlink>
          <a:srgbClr val="333399"/>
        </a:folHlink>
      </a:clrScheme>
      <a:clrMap bg1="lt1" tx1="dk1" bg2="lt2" tx2="dk2" accent1="accent1" accent2="accent2" accent3="accent3" accent4="accent4" accent5="accent5" accent6="accent6" hlink="hlink" folHlink="folHlink"/>
    </a:extraClrScheme>
    <a:extraClrScheme>
      <a:clrScheme name="1_Zesty 12">
        <a:dk1>
          <a:srgbClr val="000000"/>
        </a:dk1>
        <a:lt1>
          <a:srgbClr val="FFFFFF"/>
        </a:lt1>
        <a:dk2>
          <a:srgbClr val="F8F8F8"/>
        </a:dk2>
        <a:lt2>
          <a:srgbClr val="336699"/>
        </a:lt2>
        <a:accent1>
          <a:srgbClr val="336699"/>
        </a:accent1>
        <a:accent2>
          <a:srgbClr val="FEC802"/>
        </a:accent2>
        <a:accent3>
          <a:srgbClr val="FFFFFF"/>
        </a:accent3>
        <a:accent4>
          <a:srgbClr val="000000"/>
        </a:accent4>
        <a:accent5>
          <a:srgbClr val="ADB8CA"/>
        </a:accent5>
        <a:accent6>
          <a:srgbClr val="E6B502"/>
        </a:accent6>
        <a:hlink>
          <a:srgbClr val="6699FF"/>
        </a:hlink>
        <a:folHlink>
          <a:srgbClr val="333399"/>
        </a:folHlink>
      </a:clrScheme>
      <a:clrMap bg1="lt1" tx1="dk1" bg2="lt2" tx2="dk2" accent1="accent1" accent2="accent2" accent3="accent3" accent4="accent4" accent5="accent5" accent6="accent6" hlink="hlink" folHlink="folHlink"/>
    </a:extraClrScheme>
    <a:extraClrScheme>
      <a:clrScheme name="1_Zesty 13">
        <a:dk1>
          <a:srgbClr val="000000"/>
        </a:dk1>
        <a:lt1>
          <a:srgbClr val="FFFFFF"/>
        </a:lt1>
        <a:dk2>
          <a:srgbClr val="F8F8F8"/>
        </a:dk2>
        <a:lt2>
          <a:srgbClr val="DDDDDD"/>
        </a:lt2>
        <a:accent1>
          <a:srgbClr val="336699"/>
        </a:accent1>
        <a:accent2>
          <a:srgbClr val="FEC802"/>
        </a:accent2>
        <a:accent3>
          <a:srgbClr val="FFFFFF"/>
        </a:accent3>
        <a:accent4>
          <a:srgbClr val="000000"/>
        </a:accent4>
        <a:accent5>
          <a:srgbClr val="ADB8CA"/>
        </a:accent5>
        <a:accent6>
          <a:srgbClr val="E6B502"/>
        </a:accent6>
        <a:hlink>
          <a:srgbClr val="6699FF"/>
        </a:hlink>
        <a:folHlink>
          <a:srgbClr val="333399"/>
        </a:folHlink>
      </a:clrScheme>
      <a:clrMap bg1="lt1" tx1="dk1" bg2="lt2" tx2="dk2" accent1="accent1" accent2="accent2" accent3="accent3" accent4="accent4" accent5="accent5" accent6="accent6" hlink="hlink" folHlink="folHlink"/>
    </a:extraClrScheme>
    <a:extraClrScheme>
      <a:clrScheme name="1_Zesty 14">
        <a:dk1>
          <a:srgbClr val="000000"/>
        </a:dk1>
        <a:lt1>
          <a:srgbClr val="FFFFFF"/>
        </a:lt1>
        <a:dk2>
          <a:srgbClr val="F8F8F8"/>
        </a:dk2>
        <a:lt2>
          <a:srgbClr val="C0C0C0"/>
        </a:lt2>
        <a:accent1>
          <a:srgbClr val="336699"/>
        </a:accent1>
        <a:accent2>
          <a:srgbClr val="FEC802"/>
        </a:accent2>
        <a:accent3>
          <a:srgbClr val="FFFFFF"/>
        </a:accent3>
        <a:accent4>
          <a:srgbClr val="000000"/>
        </a:accent4>
        <a:accent5>
          <a:srgbClr val="ADB8CA"/>
        </a:accent5>
        <a:accent6>
          <a:srgbClr val="E6B502"/>
        </a:accent6>
        <a:hlink>
          <a:srgbClr val="6699FF"/>
        </a:hlink>
        <a:folHlink>
          <a:srgbClr val="333399"/>
        </a:folHlink>
      </a:clrScheme>
      <a:clrMap bg1="lt1" tx1="dk1" bg2="lt2" tx2="dk2" accent1="accent1" accent2="accent2" accent3="accent3" accent4="accent4" accent5="accent5" accent6="accent6" hlink="hlink" folHlink="folHlink"/>
    </a:extraClrScheme>
    <a:extraClrScheme>
      <a:clrScheme name="1_Zesty 15">
        <a:dk1>
          <a:srgbClr val="000000"/>
        </a:dk1>
        <a:lt1>
          <a:srgbClr val="FFFFFF"/>
        </a:lt1>
        <a:dk2>
          <a:srgbClr val="F8F8F8"/>
        </a:dk2>
        <a:lt2>
          <a:srgbClr val="C0C0C0"/>
        </a:lt2>
        <a:accent1>
          <a:srgbClr val="0000FF"/>
        </a:accent1>
        <a:accent2>
          <a:srgbClr val="FEC802"/>
        </a:accent2>
        <a:accent3>
          <a:srgbClr val="FFFFFF"/>
        </a:accent3>
        <a:accent4>
          <a:srgbClr val="000000"/>
        </a:accent4>
        <a:accent5>
          <a:srgbClr val="AAAAFF"/>
        </a:accent5>
        <a:accent6>
          <a:srgbClr val="E6B502"/>
        </a:accent6>
        <a:hlink>
          <a:srgbClr val="6699FF"/>
        </a:hlink>
        <a:folHlink>
          <a:srgbClr val="333399"/>
        </a:folHlink>
      </a:clrScheme>
      <a:clrMap bg1="lt1" tx1="dk1" bg2="lt2" tx2="dk2" accent1="accent1" accent2="accent2" accent3="accent3" accent4="accent4" accent5="accent5" accent6="accent6" hlink="hlink" folHlink="folHlink"/>
    </a:extraClrScheme>
    <a:extraClrScheme>
      <a:clrScheme name="1_Zesty 16">
        <a:dk1>
          <a:srgbClr val="000000"/>
        </a:dk1>
        <a:lt1>
          <a:srgbClr val="FFFFFF"/>
        </a:lt1>
        <a:dk2>
          <a:srgbClr val="F8F8F8"/>
        </a:dk2>
        <a:lt2>
          <a:srgbClr val="C0C0C0"/>
        </a:lt2>
        <a:accent1>
          <a:srgbClr val="0000CC"/>
        </a:accent1>
        <a:accent2>
          <a:srgbClr val="FEC802"/>
        </a:accent2>
        <a:accent3>
          <a:srgbClr val="FFFFFF"/>
        </a:accent3>
        <a:accent4>
          <a:srgbClr val="000000"/>
        </a:accent4>
        <a:accent5>
          <a:srgbClr val="AAAAE2"/>
        </a:accent5>
        <a:accent6>
          <a:srgbClr val="E6B502"/>
        </a:accent6>
        <a:hlink>
          <a:srgbClr val="6699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Zesty">
  <a:themeElements>
    <a:clrScheme name="">
      <a:dk1>
        <a:srgbClr val="000000"/>
      </a:dk1>
      <a:lt1>
        <a:srgbClr val="FFFFFF"/>
      </a:lt1>
      <a:dk2>
        <a:srgbClr val="2F5897"/>
      </a:dk2>
      <a:lt2>
        <a:srgbClr val="E4E9EF"/>
      </a:lt2>
      <a:accent1>
        <a:srgbClr val="6076B4"/>
      </a:accent1>
      <a:accent2>
        <a:srgbClr val="9C5252"/>
      </a:accent2>
      <a:accent3>
        <a:srgbClr val="FFFFFF"/>
      </a:accent3>
      <a:accent4>
        <a:srgbClr val="000000"/>
      </a:accent4>
      <a:accent5>
        <a:srgbClr val="B6BDD6"/>
      </a:accent5>
      <a:accent6>
        <a:srgbClr val="8D4949"/>
      </a:accent6>
      <a:hlink>
        <a:srgbClr val="3399FF"/>
      </a:hlink>
      <a:folHlink>
        <a:srgbClr val="B2B2B2"/>
      </a:folHlink>
    </a:clrScheme>
    <a:fontScheme name="1_Zest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1_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1_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1_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1_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1_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1_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1_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1_Zesty 10">
        <a:dk1>
          <a:srgbClr val="000099"/>
        </a:dk1>
        <a:lt1>
          <a:srgbClr val="FFFFFF"/>
        </a:lt1>
        <a:dk2>
          <a:srgbClr val="A50021"/>
        </a:dk2>
        <a:lt2>
          <a:srgbClr val="FFFFFF"/>
        </a:lt2>
        <a:accent1>
          <a:srgbClr val="A50021"/>
        </a:accent1>
        <a:accent2>
          <a:srgbClr val="FFFF00"/>
        </a:accent2>
        <a:accent3>
          <a:srgbClr val="FFFFFF"/>
        </a:accent3>
        <a:accent4>
          <a:srgbClr val="000082"/>
        </a:accent4>
        <a:accent5>
          <a:srgbClr val="CFAAAB"/>
        </a:accent5>
        <a:accent6>
          <a:srgbClr val="E7E700"/>
        </a:accent6>
        <a:hlink>
          <a:srgbClr val="CC66FF"/>
        </a:hlink>
        <a:folHlink>
          <a:srgbClr val="000066"/>
        </a:folHlink>
      </a:clrScheme>
      <a:clrMap bg1="lt1" tx1="dk1" bg2="lt2" tx2="dk2" accent1="accent1" accent2="accent2" accent3="accent3" accent4="accent4" accent5="accent5" accent6="accent6" hlink="hlink" folHlink="folHlink"/>
    </a:extraClrScheme>
    <a:extraClrScheme>
      <a:clrScheme name="1_Zesty 11">
        <a:dk1>
          <a:srgbClr val="000000"/>
        </a:dk1>
        <a:lt1>
          <a:srgbClr val="FFFFFF"/>
        </a:lt1>
        <a:dk2>
          <a:srgbClr val="F8F8F8"/>
        </a:dk2>
        <a:lt2>
          <a:srgbClr val="336699"/>
        </a:lt2>
        <a:accent1>
          <a:srgbClr val="0099FF"/>
        </a:accent1>
        <a:accent2>
          <a:srgbClr val="FEC802"/>
        </a:accent2>
        <a:accent3>
          <a:srgbClr val="FFFFFF"/>
        </a:accent3>
        <a:accent4>
          <a:srgbClr val="000000"/>
        </a:accent4>
        <a:accent5>
          <a:srgbClr val="AACAFF"/>
        </a:accent5>
        <a:accent6>
          <a:srgbClr val="E6B502"/>
        </a:accent6>
        <a:hlink>
          <a:srgbClr val="6699FF"/>
        </a:hlink>
        <a:folHlink>
          <a:srgbClr val="333399"/>
        </a:folHlink>
      </a:clrScheme>
      <a:clrMap bg1="lt1" tx1="dk1" bg2="lt2" tx2="dk2" accent1="accent1" accent2="accent2" accent3="accent3" accent4="accent4" accent5="accent5" accent6="accent6" hlink="hlink" folHlink="folHlink"/>
    </a:extraClrScheme>
    <a:extraClrScheme>
      <a:clrScheme name="1_Zesty 12">
        <a:dk1>
          <a:srgbClr val="000000"/>
        </a:dk1>
        <a:lt1>
          <a:srgbClr val="FFFFFF"/>
        </a:lt1>
        <a:dk2>
          <a:srgbClr val="F8F8F8"/>
        </a:dk2>
        <a:lt2>
          <a:srgbClr val="336699"/>
        </a:lt2>
        <a:accent1>
          <a:srgbClr val="336699"/>
        </a:accent1>
        <a:accent2>
          <a:srgbClr val="FEC802"/>
        </a:accent2>
        <a:accent3>
          <a:srgbClr val="FFFFFF"/>
        </a:accent3>
        <a:accent4>
          <a:srgbClr val="000000"/>
        </a:accent4>
        <a:accent5>
          <a:srgbClr val="ADB8CA"/>
        </a:accent5>
        <a:accent6>
          <a:srgbClr val="E6B502"/>
        </a:accent6>
        <a:hlink>
          <a:srgbClr val="6699FF"/>
        </a:hlink>
        <a:folHlink>
          <a:srgbClr val="333399"/>
        </a:folHlink>
      </a:clrScheme>
      <a:clrMap bg1="lt1" tx1="dk1" bg2="lt2" tx2="dk2" accent1="accent1" accent2="accent2" accent3="accent3" accent4="accent4" accent5="accent5" accent6="accent6" hlink="hlink" folHlink="folHlink"/>
    </a:extraClrScheme>
    <a:extraClrScheme>
      <a:clrScheme name="1_Zesty 13">
        <a:dk1>
          <a:srgbClr val="000000"/>
        </a:dk1>
        <a:lt1>
          <a:srgbClr val="FFFFFF"/>
        </a:lt1>
        <a:dk2>
          <a:srgbClr val="F8F8F8"/>
        </a:dk2>
        <a:lt2>
          <a:srgbClr val="DDDDDD"/>
        </a:lt2>
        <a:accent1>
          <a:srgbClr val="336699"/>
        </a:accent1>
        <a:accent2>
          <a:srgbClr val="FEC802"/>
        </a:accent2>
        <a:accent3>
          <a:srgbClr val="FFFFFF"/>
        </a:accent3>
        <a:accent4>
          <a:srgbClr val="000000"/>
        </a:accent4>
        <a:accent5>
          <a:srgbClr val="ADB8CA"/>
        </a:accent5>
        <a:accent6>
          <a:srgbClr val="E6B502"/>
        </a:accent6>
        <a:hlink>
          <a:srgbClr val="6699FF"/>
        </a:hlink>
        <a:folHlink>
          <a:srgbClr val="333399"/>
        </a:folHlink>
      </a:clrScheme>
      <a:clrMap bg1="lt1" tx1="dk1" bg2="lt2" tx2="dk2" accent1="accent1" accent2="accent2" accent3="accent3" accent4="accent4" accent5="accent5" accent6="accent6" hlink="hlink" folHlink="folHlink"/>
    </a:extraClrScheme>
    <a:extraClrScheme>
      <a:clrScheme name="1_Zesty 14">
        <a:dk1>
          <a:srgbClr val="000000"/>
        </a:dk1>
        <a:lt1>
          <a:srgbClr val="FFFFFF"/>
        </a:lt1>
        <a:dk2>
          <a:srgbClr val="F8F8F8"/>
        </a:dk2>
        <a:lt2>
          <a:srgbClr val="C0C0C0"/>
        </a:lt2>
        <a:accent1>
          <a:srgbClr val="336699"/>
        </a:accent1>
        <a:accent2>
          <a:srgbClr val="FEC802"/>
        </a:accent2>
        <a:accent3>
          <a:srgbClr val="FFFFFF"/>
        </a:accent3>
        <a:accent4>
          <a:srgbClr val="000000"/>
        </a:accent4>
        <a:accent5>
          <a:srgbClr val="ADB8CA"/>
        </a:accent5>
        <a:accent6>
          <a:srgbClr val="E6B502"/>
        </a:accent6>
        <a:hlink>
          <a:srgbClr val="6699FF"/>
        </a:hlink>
        <a:folHlink>
          <a:srgbClr val="333399"/>
        </a:folHlink>
      </a:clrScheme>
      <a:clrMap bg1="lt1" tx1="dk1" bg2="lt2" tx2="dk2" accent1="accent1" accent2="accent2" accent3="accent3" accent4="accent4" accent5="accent5" accent6="accent6" hlink="hlink" folHlink="folHlink"/>
    </a:extraClrScheme>
    <a:extraClrScheme>
      <a:clrScheme name="1_Zesty 15">
        <a:dk1>
          <a:srgbClr val="000000"/>
        </a:dk1>
        <a:lt1>
          <a:srgbClr val="FFFFFF"/>
        </a:lt1>
        <a:dk2>
          <a:srgbClr val="F8F8F8"/>
        </a:dk2>
        <a:lt2>
          <a:srgbClr val="C0C0C0"/>
        </a:lt2>
        <a:accent1>
          <a:srgbClr val="0000FF"/>
        </a:accent1>
        <a:accent2>
          <a:srgbClr val="FEC802"/>
        </a:accent2>
        <a:accent3>
          <a:srgbClr val="FFFFFF"/>
        </a:accent3>
        <a:accent4>
          <a:srgbClr val="000000"/>
        </a:accent4>
        <a:accent5>
          <a:srgbClr val="AAAAFF"/>
        </a:accent5>
        <a:accent6>
          <a:srgbClr val="E6B502"/>
        </a:accent6>
        <a:hlink>
          <a:srgbClr val="6699FF"/>
        </a:hlink>
        <a:folHlink>
          <a:srgbClr val="333399"/>
        </a:folHlink>
      </a:clrScheme>
      <a:clrMap bg1="lt1" tx1="dk1" bg2="lt2" tx2="dk2" accent1="accent1" accent2="accent2" accent3="accent3" accent4="accent4" accent5="accent5" accent6="accent6" hlink="hlink" folHlink="folHlink"/>
    </a:extraClrScheme>
    <a:extraClrScheme>
      <a:clrScheme name="1_Zesty 16">
        <a:dk1>
          <a:srgbClr val="000000"/>
        </a:dk1>
        <a:lt1>
          <a:srgbClr val="FFFFFF"/>
        </a:lt1>
        <a:dk2>
          <a:srgbClr val="F8F8F8"/>
        </a:dk2>
        <a:lt2>
          <a:srgbClr val="C0C0C0"/>
        </a:lt2>
        <a:accent1>
          <a:srgbClr val="0000CC"/>
        </a:accent1>
        <a:accent2>
          <a:srgbClr val="FEC802"/>
        </a:accent2>
        <a:accent3>
          <a:srgbClr val="FFFFFF"/>
        </a:accent3>
        <a:accent4>
          <a:srgbClr val="000000"/>
        </a:accent4>
        <a:accent5>
          <a:srgbClr val="AAAAE2"/>
        </a:accent5>
        <a:accent6>
          <a:srgbClr val="E6B502"/>
        </a:accent6>
        <a:hlink>
          <a:srgbClr val="6699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Тема Office">
  <a:themeElements>
    <a:clrScheme name="Custom 12">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Equinozio">
  <a:themeElements>
    <a:clrScheme name="Personalizzato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2">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2549</TotalTime>
  <Words>3750</Words>
  <Application>Microsoft Office PowerPoint</Application>
  <PresentationFormat>Presentazione su schermo (4:3)</PresentationFormat>
  <Paragraphs>711</Paragraphs>
  <Slides>108</Slides>
  <Notes>20</Notes>
  <HiddenSlides>0</HiddenSlides>
  <MMClips>0</MMClips>
  <ScaleCrop>false</ScaleCrop>
  <HeadingPairs>
    <vt:vector size="8" baseType="variant">
      <vt:variant>
        <vt:lpstr>Caratteri utilizzati</vt:lpstr>
      </vt:variant>
      <vt:variant>
        <vt:i4>15</vt:i4>
      </vt:variant>
      <vt:variant>
        <vt:lpstr>Tema</vt:lpstr>
      </vt:variant>
      <vt:variant>
        <vt:i4>16</vt:i4>
      </vt:variant>
      <vt:variant>
        <vt:lpstr>Server OLE incorporati</vt:lpstr>
      </vt:variant>
      <vt:variant>
        <vt:i4>2</vt:i4>
      </vt:variant>
      <vt:variant>
        <vt:lpstr>Titoli diapositive</vt:lpstr>
      </vt:variant>
      <vt:variant>
        <vt:i4>108</vt:i4>
      </vt:variant>
    </vt:vector>
  </HeadingPairs>
  <TitlesOfParts>
    <vt:vector size="141" baseType="lpstr">
      <vt:lpstr>MS PGothic</vt:lpstr>
      <vt:lpstr>Arial</vt:lpstr>
      <vt:lpstr>Calibri</vt:lpstr>
      <vt:lpstr>Calibri Light</vt:lpstr>
      <vt:lpstr>Comic Sans MS</vt:lpstr>
      <vt:lpstr>Constantia</vt:lpstr>
      <vt:lpstr>Garamond</vt:lpstr>
      <vt:lpstr>Rockwell</vt:lpstr>
      <vt:lpstr>Symbol</vt:lpstr>
      <vt:lpstr>Tahoma</vt:lpstr>
      <vt:lpstr>Times</vt:lpstr>
      <vt:lpstr>Times New Roman</vt:lpstr>
      <vt:lpstr>Verdana</vt:lpstr>
      <vt:lpstr>Wingdings</vt:lpstr>
      <vt:lpstr>Wingdings 2</vt:lpstr>
      <vt:lpstr>Office Theme</vt:lpstr>
      <vt:lpstr>1_Zesty</vt:lpstr>
      <vt:lpstr>2_Zesty</vt:lpstr>
      <vt:lpstr>Default Design</vt:lpstr>
      <vt:lpstr>1_Office Theme</vt:lpstr>
      <vt:lpstr>2_Office Theme</vt:lpstr>
      <vt:lpstr>1_Default Design</vt:lpstr>
      <vt:lpstr>Тема Office</vt:lpstr>
      <vt:lpstr>Equinozio</vt:lpstr>
      <vt:lpstr>1_Equinozio</vt:lpstr>
      <vt:lpstr>Tema di Office</vt:lpstr>
      <vt:lpstr>1_Tema di Office</vt:lpstr>
      <vt:lpstr>2_Tema di Office</vt:lpstr>
      <vt:lpstr>Struttura predefinita</vt:lpstr>
      <vt:lpstr>2_Default Design</vt:lpstr>
      <vt:lpstr>3_Default Design</vt:lpstr>
      <vt:lpstr>Equation</vt:lpstr>
      <vt:lpstr>Vergelijking</vt:lpstr>
      <vt:lpstr>Guidelines for  Accessible PPTs</vt:lpstr>
      <vt:lpstr>Guidelines</vt:lpstr>
      <vt:lpstr>What Does Accessibility of Power Point Presentations Mean? </vt:lpstr>
      <vt:lpstr>Accessibility of PPT</vt:lpstr>
      <vt:lpstr>Accessibility of PPT</vt:lpstr>
      <vt:lpstr>We are going to talk about … </vt:lpstr>
      <vt:lpstr>14  Important Points !</vt:lpstr>
      <vt:lpstr>14  Important Points !</vt:lpstr>
      <vt:lpstr>Presentazione standard di PowerPoint</vt:lpstr>
      <vt:lpstr>Presentazione standard di PowerPoint</vt:lpstr>
      <vt:lpstr>Presentazione standard di PowerPoint</vt:lpstr>
      <vt:lpstr>We can make choices/adjustments that will: </vt:lpstr>
      <vt:lpstr>1.  Backgrounds  </vt:lpstr>
      <vt:lpstr> 1. Backgrounds (continued I)</vt:lpstr>
      <vt:lpstr>Presentazione standard di PowerPoint</vt:lpstr>
      <vt:lpstr>One more info…. About blue</vt:lpstr>
      <vt:lpstr>Presentazione standard di PowerPoint</vt:lpstr>
      <vt:lpstr>Presentazione standard di PowerPoint</vt:lpstr>
      <vt:lpstr>Presentazione standard di PowerPoint</vt:lpstr>
      <vt:lpstr>2.  Font Type</vt:lpstr>
      <vt:lpstr>2.  Font Type (continued)</vt:lpstr>
      <vt:lpstr>Difficult Font types to read</vt:lpstr>
      <vt:lpstr>3.  Titles and headings </vt:lpstr>
      <vt:lpstr>4.   Font size of text </vt:lpstr>
      <vt:lpstr>5.   Italic font style </vt:lpstr>
      <vt:lpstr>What can we use instead of Italics? </vt:lpstr>
      <vt:lpstr>Example </vt:lpstr>
      <vt:lpstr>Example </vt:lpstr>
      <vt:lpstr>6.  Use of colors for text </vt:lpstr>
      <vt:lpstr>Presentazione standard di PowerPoint</vt:lpstr>
      <vt:lpstr>Presentazione standard di PowerPoint</vt:lpstr>
      <vt:lpstr>Presentazione standard di PowerPoint</vt:lpstr>
      <vt:lpstr>Presentazione standard di PowerPoint</vt:lpstr>
      <vt:lpstr>7.  Align text left </vt:lpstr>
      <vt:lpstr>Also……</vt:lpstr>
      <vt:lpstr>Also……</vt:lpstr>
      <vt:lpstr>8.  Simple slides </vt:lpstr>
      <vt:lpstr>8.  Simple slides (continued)</vt:lpstr>
      <vt:lpstr>Example </vt:lpstr>
      <vt:lpstr>Attitudes</vt:lpstr>
      <vt:lpstr>Attitudes</vt:lpstr>
      <vt:lpstr>Attidutes (continued I)</vt:lpstr>
      <vt:lpstr>Attidutes (continued II)</vt:lpstr>
      <vt:lpstr>Another Example </vt:lpstr>
      <vt:lpstr>EXECUTIVE FUNCTIONS </vt:lpstr>
      <vt:lpstr>EXECUTIVE FUNCTIONS </vt:lpstr>
      <vt:lpstr>EXECUTIVE FUNCTIONS (continued)  </vt:lpstr>
      <vt:lpstr>9.  Figures and graphs</vt:lpstr>
      <vt:lpstr>Presentazione standard di PowerPoint</vt:lpstr>
      <vt:lpstr>How does early and late maturation inﬂuence adolescent development? </vt:lpstr>
      <vt:lpstr> How does early and late maturation inﬂuence adolescent development? </vt:lpstr>
      <vt:lpstr>About  illustrations</vt:lpstr>
      <vt:lpstr>Ribot’s law: retrograde amnesia gradient</vt:lpstr>
      <vt:lpstr>Ribot’s law: retrograde amnesia gradient</vt:lpstr>
      <vt:lpstr>10.  Shadows and hades of gray </vt:lpstr>
      <vt:lpstr>10.  Shadows and shades of gray (continued) </vt:lpstr>
      <vt:lpstr>Presentazione standard di PowerPoint</vt:lpstr>
      <vt:lpstr>Presentazione standard di PowerPoint</vt:lpstr>
      <vt:lpstr>Presentazione standard di PowerPoint</vt:lpstr>
      <vt:lpstr>Shades of gray should not be used together, either as graphic features, background or text </vt:lpstr>
      <vt:lpstr>11. Pictures and corrections</vt:lpstr>
      <vt:lpstr>Presentazione standard di PowerPoint</vt:lpstr>
      <vt:lpstr>11 Pictures and corrections (continued)</vt:lpstr>
      <vt:lpstr>Grayscale </vt:lpstr>
      <vt:lpstr>Presentazione standard di PowerPoint</vt:lpstr>
      <vt:lpstr>Color provides much better contrast</vt:lpstr>
      <vt:lpstr>13. Color accessibility for Color Blindness </vt:lpstr>
      <vt:lpstr>14.   ANIMATION FEATURES </vt:lpstr>
      <vt:lpstr>Presentazione standard di PowerPoint</vt:lpstr>
      <vt:lpstr>References (main sources) </vt:lpstr>
      <vt:lpstr>Further guidance/ useful link for technical matters </vt:lpstr>
      <vt:lpstr>Presentazione standard di PowerPoint</vt:lpstr>
      <vt:lpstr> </vt:lpstr>
      <vt:lpstr>Let’s keep in mind that:</vt:lpstr>
      <vt:lpstr>Presentazione standard di PowerPoint</vt:lpstr>
      <vt:lpstr>INFANT DEPTH PERCEPTION </vt:lpstr>
      <vt:lpstr>Presentazione standard di PowerPoint</vt:lpstr>
      <vt:lpstr>Some corrections to obtain a better result/accessible could be….</vt:lpstr>
      <vt:lpstr>Presentazione standard di PowerPoint</vt:lpstr>
      <vt:lpstr>Another example…</vt:lpstr>
      <vt:lpstr>Wernicke-Lichtheim’s model </vt:lpstr>
      <vt:lpstr>Wernicke-Lichtheim’s model </vt:lpstr>
      <vt:lpstr>Presentazione standard di PowerPoint</vt:lpstr>
      <vt:lpstr>Presentazione standard di PowerPoint</vt:lpstr>
      <vt:lpstr>Presentazione standard di PowerPoint</vt:lpstr>
      <vt:lpstr>Presentazione standard di PowerPoint</vt:lpstr>
      <vt:lpstr>Splitting the text of 1 slide into 2 or more slides…</vt:lpstr>
      <vt:lpstr>Harlow described Gage’s changes:</vt:lpstr>
      <vt:lpstr>Harlow described Gage’s changes:</vt:lpstr>
      <vt:lpstr>Harlow described Gage’s changes: (continued I)</vt:lpstr>
      <vt:lpstr>Harlow described Gage’s changes: (continued II)</vt:lpstr>
      <vt:lpstr>more examples/solutions…</vt:lpstr>
      <vt:lpstr>Presentazione standard di PowerPoint</vt:lpstr>
      <vt:lpstr>Presentazione standard di PowerPoint</vt:lpstr>
      <vt:lpstr>More examples/solutions…</vt:lpstr>
      <vt:lpstr>Presentazione standard di PowerPoint</vt:lpstr>
      <vt:lpstr>Presentazione standard di PowerPoint</vt:lpstr>
      <vt:lpstr>Presentazione standard di PowerPoint</vt:lpstr>
      <vt:lpstr>Presentazione standard di PowerPoint</vt:lpstr>
      <vt:lpstr>2 more slides and adaptations</vt:lpstr>
      <vt:lpstr>Presentazione standard di PowerPoint</vt:lpstr>
      <vt:lpstr>Presentazione standard di PowerPoint</vt:lpstr>
      <vt:lpstr>Adaptations /corrections</vt:lpstr>
      <vt:lpstr>Presentazione standard di PowerPoint</vt:lpstr>
      <vt:lpstr>Presentazione standard di PowerPoint</vt:lpstr>
      <vt:lpstr>Presentazione standard di PowerPoint</vt:lpstr>
      <vt:lpstr>Here is the END </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User;A. th.</dc:creator>
  <cp:lastModifiedBy>Benato Sarah</cp:lastModifiedBy>
  <cp:revision>201</cp:revision>
  <dcterms:created xsi:type="dcterms:W3CDTF">2018-03-04T12:11:55Z</dcterms:created>
  <dcterms:modified xsi:type="dcterms:W3CDTF">2020-03-10T10:49:48Z</dcterms:modified>
</cp:coreProperties>
</file>