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4759" r:id="rId4"/>
  </p:sldMasterIdLst>
  <p:notesMasterIdLst>
    <p:notesMasterId r:id="rId6"/>
  </p:notesMasterIdLst>
  <p:handoutMasterIdLst>
    <p:handoutMasterId r:id="rId7"/>
  </p:handoutMasterIdLst>
  <p:sldIdLst>
    <p:sldId id="260" r:id="rId5"/>
  </p:sldIdLst>
  <p:sldSz cx="12192000" cy="6858000"/>
  <p:notesSz cx="7104063" cy="10234613"/>
  <p:defaultTextStyle>
    <a:defPPr rtl="0"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3" name="Autore" initials="A" lastIdx="0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6395" autoAdjust="0"/>
  </p:normalViewPr>
  <p:slideViewPr>
    <p:cSldViewPr snapToGrid="0">
      <p:cViewPr varScale="1">
        <p:scale>
          <a:sx n="79" d="100"/>
          <a:sy n="79" d="100"/>
        </p:scale>
        <p:origin x="378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4068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0FD0A943-8854-41FE-9350-782EED0BAEB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480E7D37-411C-4767-8156-64A8C5630F0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023994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65D492CA-EB90-4B32-9D53-36FFCCDC7DC8}" type="datetime1">
              <a:rPr lang="it-IT" smtClean="0"/>
              <a:t>12/06/2025</a:t>
            </a:fld>
            <a:endParaRPr lang="it-IT" dirty="0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45B7AC7-D7BE-4807-BB00-3B730B5F988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1" y="9721108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271A5ADD-BD74-4947-B733-39F1B4AE25F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023994" y="9721108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C29EF5D0-4AC6-4174-82C4-1BE06310F0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26905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l">
              <a:defRPr sz="1200"/>
            </a:lvl1pPr>
          </a:lstStyle>
          <a:p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4023994" y="0"/>
            <a:ext cx="3078427" cy="513508"/>
          </a:xfrm>
          <a:prstGeom prst="rect">
            <a:avLst/>
          </a:prstGeom>
        </p:spPr>
        <p:txBody>
          <a:bodyPr vert="horz" lIns="94796" tIns="47398" rIns="94796" bIns="47398" rtlCol="0"/>
          <a:lstStyle>
            <a:lvl1pPr algn="r">
              <a:defRPr sz="1200"/>
            </a:lvl1pPr>
          </a:lstStyle>
          <a:p>
            <a:fld id="{83C7DBA2-7178-43F9-8642-2E381C72FC7F}" type="datetime1">
              <a:rPr lang="it-IT" smtClean="0"/>
              <a:pPr/>
              <a:t>12/06/2025</a:t>
            </a:fld>
            <a:endParaRPr lang="it-IT" dirty="0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481013" y="1279525"/>
            <a:ext cx="6142037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796" tIns="47398" rIns="94796" bIns="47398" rtlCol="0" anchor="ctr"/>
          <a:lstStyle/>
          <a:p>
            <a:endParaRPr lang="it-IT" noProof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4796" tIns="47398" rIns="94796" bIns="47398" rtlCol="0"/>
          <a:lstStyle/>
          <a:p>
            <a:pPr lvl="0"/>
            <a:r>
              <a:rPr lang="it-IT" noProof="0" dirty="0"/>
              <a:t>Modificare gli stili del testo dello schema</a:t>
            </a:r>
          </a:p>
          <a:p>
            <a:pPr lvl="1"/>
            <a:r>
              <a:rPr lang="it-IT" noProof="0" dirty="0"/>
              <a:t>Secondo livello</a:t>
            </a:r>
          </a:p>
          <a:p>
            <a:pPr lvl="2"/>
            <a:r>
              <a:rPr lang="it-IT" noProof="0" dirty="0"/>
              <a:t>Terzo livello</a:t>
            </a:r>
          </a:p>
          <a:p>
            <a:pPr lvl="3"/>
            <a:r>
              <a:rPr lang="it-IT" noProof="0" dirty="0"/>
              <a:t>Quarto livello</a:t>
            </a:r>
          </a:p>
          <a:p>
            <a:pPr lvl="4"/>
            <a:r>
              <a:rPr lang="it-IT" noProof="0" dirty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1" y="9721108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l">
              <a:defRPr sz="1200"/>
            </a:lvl1pPr>
          </a:lstStyle>
          <a:p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4023994" y="9721108"/>
            <a:ext cx="3078427" cy="513507"/>
          </a:xfrm>
          <a:prstGeom prst="rect">
            <a:avLst/>
          </a:prstGeom>
        </p:spPr>
        <p:txBody>
          <a:bodyPr vert="horz" lIns="94796" tIns="47398" rIns="94796" bIns="47398" rtlCol="0" anchor="b"/>
          <a:lstStyle>
            <a:lvl1pPr algn="r">
              <a:defRPr sz="1200"/>
            </a:lvl1pPr>
          </a:lstStyle>
          <a:p>
            <a:fld id="{BE7A5E98-1C47-4AFA-A4FD-7BFFEDBF1B91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6188223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E7A5E98-1C47-4AFA-A4FD-7BFFEDBF1B91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4323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rtlCol="0"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pPr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rtlCol="0"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rtl="0"/>
            <a:r>
              <a:rPr lang="it-IT" noProof="0" smtClean="0"/>
              <a:t>Fare clic per modificare lo stile del sottotitolo dello schema</a:t>
            </a:r>
            <a:endParaRPr lang="it-IT" noProof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 rtlCol="0"/>
          <a:lstStyle/>
          <a:p>
            <a:pPr rtl="0"/>
            <a:fld id="{FC943606-45E6-4C45-8038-A2DA902541A4}" type="datetime1">
              <a:rPr lang="it-IT" noProof="0" smtClean="0"/>
              <a:t>12/06/2025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06164573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sp>
        <p:nvSpPr>
          <p:cNvPr id="3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it-IT" noProof="0" smtClean="0"/>
              <a:t>Fare clic sull'icona per inserire un'immagine</a:t>
            </a:r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5299603"/>
            <a:ext cx="10131427" cy="493712"/>
          </a:xfrm>
        </p:spPr>
        <p:txBody>
          <a:bodyPr rtlCol="0"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2012658D-C98B-433B-A5A7-5FB50FA1C029}" type="datetime1">
              <a:rPr lang="it-IT" noProof="0" smtClean="0"/>
              <a:t>12/06/2025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8860472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rtlCol="0" anchor="ctr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685800" y="4343400"/>
            <a:ext cx="10131428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0695B14-CA81-4D61-B7D7-1D1F55849EDB}" type="datetime1">
              <a:rPr lang="it-IT" noProof="0" smtClean="0"/>
              <a:t>12/06/2025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8992305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Immagin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Casella di testo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it-IT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11" name="Casella di testo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it-IT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3" hasCustomPrompt="1"/>
          </p:nvPr>
        </p:nvSpPr>
        <p:spPr>
          <a:xfrm>
            <a:off x="1097875" y="3352800"/>
            <a:ext cx="9339184" cy="381000"/>
          </a:xfrm>
        </p:spPr>
        <p:txBody>
          <a:bodyPr rtlCol="0"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 rtl="0"/>
            <a:r>
              <a:rPr lang="it-IT" noProof="0"/>
              <a:t>Modificare gli stili del testo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687465" y="4343400"/>
            <a:ext cx="10152367" cy="1447800"/>
          </a:xfrm>
        </p:spPr>
        <p:txBody>
          <a:bodyPr rtlCol="0"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E7DD6F6-A6D7-46D1-867E-5E819F27D1C4}" type="datetime1">
              <a:rPr lang="it-IT" noProof="0" smtClean="0"/>
              <a:t>12/06/2025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6723760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rtlCol="0" anchor="b">
            <a:normAutofit/>
          </a:bodyPr>
          <a:lstStyle>
            <a:lvl1pPr algn="l">
              <a:defRPr sz="3200" b="0" cap="none"/>
            </a:lvl1pPr>
          </a:lstStyle>
          <a:p>
            <a:pPr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685801" y="4777381"/>
            <a:ext cx="10131426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D0E535A-43C4-4BDB-9F25-C320D6677BFC}" type="datetime1">
              <a:rPr lang="it-IT" noProof="0" smtClean="0"/>
              <a:t>12/06/2025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20959350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Immagin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Casella di testo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it-IT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14" name="Casella di testo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 rtl="0"/>
            <a:r>
              <a:rPr lang="it-IT" sz="8000" noProof="0">
                <a:solidFill>
                  <a:schemeClr val="tx1"/>
                </a:solidFill>
                <a:effectLst/>
              </a:rPr>
              <a:t>"</a:t>
            </a:r>
          </a:p>
        </p:txBody>
      </p:sp>
      <p:sp>
        <p:nvSpPr>
          <p:cNvPr id="16" name="Titolo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rtlCol="0"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pPr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it-IT" noProof="0"/>
              <a:t>Modificare gli stili del testo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685799" y="4775200"/>
            <a:ext cx="10135436" cy="10160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535A52E-FB58-48A0-BAFE-52BBE6D6BF4B}" type="datetime1">
              <a:rPr lang="it-IT" noProof="0" smtClean="0"/>
              <a:t>12/06/2025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6733436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sp>
        <p:nvSpPr>
          <p:cNvPr id="10" name="Segnaposto testo 9"/>
          <p:cNvSpPr>
            <a:spLocks noGrp="1"/>
          </p:cNvSpPr>
          <p:nvPr>
            <p:ph type="body" sz="quarter" idx="13" hasCustomPrompt="1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 rtl="0">
              <a:spcBef>
                <a:spcPct val="0"/>
              </a:spcBef>
              <a:buNone/>
            </a:pPr>
            <a:r>
              <a:rPr lang="it-IT" noProof="0"/>
              <a:t>Modificare gli stili del testo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685800" y="4343400"/>
            <a:ext cx="10131428" cy="14478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Modificare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DC7CAB0-0209-4355-8190-EEAE4DB4B831}" type="datetime1">
              <a:rPr lang="it-IT" noProof="0" smtClean="0"/>
              <a:t>12/06/2025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1299563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rtlCol="0" anchor="t"/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7E58D73-D18C-4297-9536-6EADDE9F2CCA}" type="datetime1">
              <a:rPr lang="it-IT" noProof="0" smtClean="0"/>
              <a:t>12/06/2025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  <p:sp>
        <p:nvSpPr>
          <p:cNvPr id="8" name="Titolo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 rtlCol="0"/>
          <a:lstStyle/>
          <a:p>
            <a:pPr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9365416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 rtlCol="0"/>
          <a:lstStyle/>
          <a:p>
            <a:pPr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 hasCustomPrompt="1"/>
          </p:nvPr>
        </p:nvSpPr>
        <p:spPr>
          <a:xfrm>
            <a:off x="685800" y="609600"/>
            <a:ext cx="7832116" cy="5181600"/>
          </a:xfrm>
        </p:spPr>
        <p:txBody>
          <a:bodyPr vert="eaVert" rtlCol="0" anchor="t"/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35A498C-6331-4FCB-97A9-91EE4D67088C}" type="datetime1">
              <a:rPr lang="it-IT" noProof="0" smtClean="0"/>
              <a:t>12/06/2025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9086230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/>
        <p:txBody>
          <a:bodyPr rtlCol="0" anchor="ctr"/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3CDF8B2-E435-4C7F-BC8A-307EC0A74ED9}" type="datetime1">
              <a:rPr lang="it-IT" noProof="0" smtClean="0"/>
              <a:t>12/06/2025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052074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magin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rtlCol="0" anchor="b"/>
          <a:lstStyle>
            <a:lvl1pPr algn="l">
              <a:defRPr sz="4000" b="0" cap="all"/>
            </a:lvl1pPr>
          </a:lstStyle>
          <a:p>
            <a:pPr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685799" y="4777381"/>
            <a:ext cx="10131428" cy="860400"/>
          </a:xfrm>
        </p:spPr>
        <p:txBody>
          <a:bodyPr rtlCol="0"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0735BAB8-C0CB-4C0F-99A6-F8D6619DB675}" type="datetime1">
              <a:rPr lang="it-IT" noProof="0" smtClean="0"/>
              <a:t>12/06/2025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76478846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sp>
        <p:nvSpPr>
          <p:cNvPr id="3" name="Segnaposto contenuto 2"/>
          <p:cNvSpPr>
            <a:spLocks noGrp="1"/>
          </p:cNvSpPr>
          <p:nvPr>
            <p:ph sz="half" idx="1" hasCustomPrompt="1"/>
          </p:nvPr>
        </p:nvSpPr>
        <p:spPr>
          <a:xfrm>
            <a:off x="685802" y="2142067"/>
            <a:ext cx="4995334" cy="3649134"/>
          </a:xfrm>
        </p:spPr>
        <p:txBody>
          <a:bodyPr rtlCol="0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5821895" y="2142067"/>
            <a:ext cx="4995332" cy="3649133"/>
          </a:xfrm>
        </p:spPr>
        <p:txBody>
          <a:bodyPr rtlCol="0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4015A58-97CE-4428-AAB1-BE8CAEBC4F77}" type="datetime1">
              <a:rPr lang="it-IT" noProof="0" smtClean="0"/>
              <a:t>12/06/2025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900575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lvl1pPr>
              <a:defRPr/>
            </a:lvl1pPr>
          </a:lstStyle>
          <a:p>
            <a:pPr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sp>
        <p:nvSpPr>
          <p:cNvPr id="3" name="Segnaposto testo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 hasCustomPrompt="1"/>
          </p:nvPr>
        </p:nvSpPr>
        <p:spPr>
          <a:xfrm>
            <a:off x="685801" y="2870201"/>
            <a:ext cx="4996923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rtlCol="0"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 hasCustomPrompt="1"/>
          </p:nvPr>
        </p:nvSpPr>
        <p:spPr>
          <a:xfrm>
            <a:off x="5823483" y="2870201"/>
            <a:ext cx="4995334" cy="2920998"/>
          </a:xfrm>
        </p:spPr>
        <p:txBody>
          <a:bodyPr rtlCol="0" anchor="t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6AE3453-58AD-42B2-875B-B61D3DC17F28}" type="datetime1">
              <a:rPr lang="it-IT" noProof="0" smtClean="0"/>
              <a:t>12/06/2025</a:t>
            </a:fld>
            <a:endParaRPr lang="it-IT" noProof="0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18687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magin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A69774C-E933-4AE8-9806-09F50AACD790}" type="datetime1">
              <a:rPr lang="it-IT" noProof="0" smtClean="0"/>
              <a:t>12/06/2025</a:t>
            </a:fld>
            <a:endParaRPr lang="it-IT" noProof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119304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magin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6A3E523-11B8-460C-BE14-3382D3CC621D}" type="datetime1">
              <a:rPr lang="it-IT" noProof="0" smtClean="0"/>
              <a:t>12/06/2025</a:t>
            </a:fld>
            <a:endParaRPr lang="it-IT" noProof="0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3555545665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rtlCol="0" anchor="b">
            <a:normAutofit/>
          </a:bodyPr>
          <a:lstStyle>
            <a:lvl1pPr algn="l">
              <a:defRPr sz="2400" b="0"/>
            </a:lvl1pPr>
          </a:lstStyle>
          <a:p>
            <a:pPr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sp>
        <p:nvSpPr>
          <p:cNvPr id="3" name="Segnaposto contenuto 2"/>
          <p:cNvSpPr>
            <a:spLocks noGrp="1"/>
          </p:cNvSpPr>
          <p:nvPr>
            <p:ph idx="1" hasCustomPrompt="1"/>
          </p:nvPr>
        </p:nvSpPr>
        <p:spPr>
          <a:xfrm>
            <a:off x="4648201" y="609601"/>
            <a:ext cx="6169026" cy="5181600"/>
          </a:xfrm>
        </p:spPr>
        <p:txBody>
          <a:bodyPr rtlCol="0" anchor="ctr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3445933"/>
            <a:ext cx="3680885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E095537-E4DF-4ACE-AD7E-27B0F4434399}" type="datetime1">
              <a:rPr lang="it-IT" noProof="0" smtClean="0"/>
              <a:t>12/06/2025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410600130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magin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rtlCol="0" anchor="b">
            <a:normAutofit/>
          </a:bodyPr>
          <a:lstStyle>
            <a:lvl1pPr algn="l">
              <a:defRPr sz="2800" b="0"/>
            </a:lvl1pPr>
          </a:lstStyle>
          <a:p>
            <a:pPr rtl="0"/>
            <a:r>
              <a:rPr lang="it-IT" noProof="0" smtClean="0"/>
              <a:t>Fare clic per modificare lo stile del titolo</a:t>
            </a:r>
            <a:endParaRPr lang="it-IT" noProof="0"/>
          </a:p>
        </p:txBody>
      </p:sp>
      <p:sp>
        <p:nvSpPr>
          <p:cNvPr id="14" name="Segnaposto immagine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rtlCol="0"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rtl="0"/>
            <a:r>
              <a:rPr lang="it-IT" noProof="0" smtClean="0"/>
              <a:t>Fare clic sull'icona per inserire un'immagine</a:t>
            </a:r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 hasCustomPrompt="1"/>
          </p:nvPr>
        </p:nvSpPr>
        <p:spPr>
          <a:xfrm>
            <a:off x="685800" y="2971800"/>
            <a:ext cx="6164653" cy="1828800"/>
          </a:xfrm>
        </p:spPr>
        <p:txBody>
          <a:bodyPr rtlCol="0"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it-IT" noProof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329520D7-AEF1-426A-A94E-CE2DF86551F4}" type="datetime1">
              <a:rPr lang="it-IT" noProof="0" smtClean="0"/>
              <a:t>12/06/2025</a:t>
            </a:fld>
            <a:endParaRPr lang="it-IT" noProof="0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it-IT" noProof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71100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it-IT" noProof="0"/>
              <a:t>Fare clic per modificare lo stile del titolo dello schema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 rtl="0"/>
            <a:r>
              <a:rPr lang="it-IT" noProof="0"/>
              <a:t>Modifica gli stili del testo dello schema</a:t>
            </a:r>
          </a:p>
          <a:p>
            <a:pPr lvl="1" rtl="0"/>
            <a:r>
              <a:rPr lang="it-IT" noProof="0"/>
              <a:t>Secondo livello</a:t>
            </a:r>
          </a:p>
          <a:p>
            <a:pPr lvl="2" rtl="0"/>
            <a:r>
              <a:rPr lang="it-IT" noProof="0"/>
              <a:t>Terzo livello</a:t>
            </a:r>
          </a:p>
          <a:p>
            <a:pPr lvl="3" rtl="0"/>
            <a:r>
              <a:rPr lang="it-IT" noProof="0"/>
              <a:t>Quarto livello</a:t>
            </a:r>
          </a:p>
          <a:p>
            <a:pPr lvl="4" rtl="0"/>
            <a:r>
              <a:rPr lang="it-IT" noProof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6890B913-50F2-4836-8DC7-A1699E16CE9F}" type="datetime1">
              <a:rPr lang="it-IT" noProof="0" smtClean="0"/>
              <a:t>12/06/2025</a:t>
            </a:fld>
            <a:endParaRPr lang="it-IT" noProof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endParaRPr lang="it-IT" noProof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pPr rtl="0"/>
            <a:fld id="{7966EA62-41C5-4F9A-A915-5B0BC739C923}" type="slidenum">
              <a:rPr lang="it-IT" noProof="0" smtClean="0"/>
              <a:t>‹N›</a:t>
            </a:fld>
            <a:endParaRPr lang="it-IT" noProof="0"/>
          </a:p>
        </p:txBody>
      </p:sp>
    </p:spTree>
    <p:extLst>
      <p:ext uri="{BB962C8B-B14F-4D97-AF65-F5344CB8AC3E}">
        <p14:creationId xmlns:p14="http://schemas.microsoft.com/office/powerpoint/2010/main" val="22925180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760" r:id="rId1"/>
    <p:sldLayoutId id="2147484761" r:id="rId2"/>
    <p:sldLayoutId id="2147484762" r:id="rId3"/>
    <p:sldLayoutId id="2147484763" r:id="rId4"/>
    <p:sldLayoutId id="2147484764" r:id="rId5"/>
    <p:sldLayoutId id="2147484765" r:id="rId6"/>
    <p:sldLayoutId id="2147484766" r:id="rId7"/>
    <p:sldLayoutId id="2147484767" r:id="rId8"/>
    <p:sldLayoutId id="2147484768" r:id="rId9"/>
    <p:sldLayoutId id="2147484769" r:id="rId10"/>
    <p:sldLayoutId id="2147484770" r:id="rId11"/>
    <p:sldLayoutId id="2147484771" r:id="rId12"/>
    <p:sldLayoutId id="2147484772" r:id="rId13"/>
    <p:sldLayoutId id="2147484773" r:id="rId14"/>
    <p:sldLayoutId id="2147484774" r:id="rId15"/>
    <p:sldLayoutId id="2147484775" r:id="rId16"/>
    <p:sldLayoutId id="2147484776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 descr="elemento decorativo"/>
          <p:cNvSpPr>
            <a:spLocks noGrp="1"/>
          </p:cNvSpPr>
          <p:nvPr>
            <p:ph type="title"/>
          </p:nvPr>
        </p:nvSpPr>
        <p:spPr>
          <a:xfrm>
            <a:off x="640998" y="1137297"/>
            <a:ext cx="10131425" cy="480424"/>
          </a:xfrm>
        </p:spPr>
        <p:txBody>
          <a:bodyPr rtlCol="0">
            <a:noAutofit/>
          </a:bodyPr>
          <a:lstStyle/>
          <a:p>
            <a:pPr algn="ctr" rtl="0"/>
            <a:r>
              <a:rPr lang="it-IT" sz="1800" b="1" i="1" dirty="0" smtClean="0">
                <a:solidFill>
                  <a:schemeClr val="accent6">
                    <a:lumMod val="50000"/>
                  </a:schemeClr>
                </a:solidFill>
              </a:rPr>
              <a:t>RAPPRESENTAZIONE GRAFICA ENTI DI DIRITTO PRIVATO in controllo pubblico AL </a:t>
            </a:r>
            <a:r>
              <a:rPr lang="it-IT" sz="1800" b="1" i="1" dirty="0" smtClean="0">
                <a:solidFill>
                  <a:schemeClr val="accent6">
                    <a:lumMod val="50000"/>
                  </a:schemeClr>
                </a:solidFill>
              </a:rPr>
              <a:t>31.12.2023</a:t>
            </a:r>
            <a:endParaRPr lang="it-IT" sz="1800" b="1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3" name="Connettore diritto 2" descr="elemento decorativo">
            <a:extLst>
              <a:ext uri="{FF2B5EF4-FFF2-40B4-BE49-F238E27FC236}">
                <a16:creationId xmlns:a16="http://schemas.microsoft.com/office/drawing/2014/main" id="{68933B52-AACC-4940-ABC7-FC6FC0BD52F4}"/>
              </a:ext>
            </a:extLst>
          </p:cNvPr>
          <p:cNvCxnSpPr/>
          <p:nvPr/>
        </p:nvCxnSpPr>
        <p:spPr>
          <a:xfrm>
            <a:off x="1882984" y="4526315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nettore diritto 82" descr="elemento decorativo">
            <a:extLst>
              <a:ext uri="{FF2B5EF4-FFF2-40B4-BE49-F238E27FC236}">
                <a16:creationId xmlns:a16="http://schemas.microsoft.com/office/drawing/2014/main" id="{6B7B494C-8888-457E-82D1-32EE6B401023}"/>
              </a:ext>
            </a:extLst>
          </p:cNvPr>
          <p:cNvCxnSpPr/>
          <p:nvPr/>
        </p:nvCxnSpPr>
        <p:spPr>
          <a:xfrm>
            <a:off x="3615922" y="4526315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Connettore diritto 83" descr="elemento decorativo">
            <a:extLst>
              <a:ext uri="{FF2B5EF4-FFF2-40B4-BE49-F238E27FC236}">
                <a16:creationId xmlns:a16="http://schemas.microsoft.com/office/drawing/2014/main" id="{215A627E-A616-4B35-A822-BCD857D053E8}"/>
              </a:ext>
            </a:extLst>
          </p:cNvPr>
          <p:cNvCxnSpPr/>
          <p:nvPr/>
        </p:nvCxnSpPr>
        <p:spPr>
          <a:xfrm>
            <a:off x="5348860" y="4526315"/>
            <a:ext cx="0" cy="307844"/>
          </a:xfrm>
          <a:prstGeom prst="line">
            <a:avLst/>
          </a:prstGeom>
          <a:ln w="3175">
            <a:solidFill>
              <a:schemeClr val="bg1">
                <a:lumMod val="75000"/>
              </a:schemeClr>
            </a:solidFill>
            <a:prstDash val="solid"/>
            <a:headEnd type="none" w="sm" len="sm"/>
            <a:tailEnd type="none" w="sm" len="sm"/>
          </a:ln>
          <a:scene3d>
            <a:camera prst="obliqueTopLeft"/>
            <a:lightRig rig="threePt" dir="t"/>
          </a:scene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Ovale 4" descr="elemento decorativo">
            <a:extLst>
              <a:ext uri="{FF2B5EF4-FFF2-40B4-BE49-F238E27FC236}">
                <a16:creationId xmlns:a16="http://schemas.microsoft.com/office/drawing/2014/main" id="{FE3B97CC-2A6D-4550-83BF-6DBCDB836162}"/>
              </a:ext>
            </a:extLst>
          </p:cNvPr>
          <p:cNvSpPr/>
          <p:nvPr/>
        </p:nvSpPr>
        <p:spPr>
          <a:xfrm>
            <a:off x="1825777" y="4456720"/>
            <a:ext cx="114414" cy="8596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/>
          </a:p>
        </p:txBody>
      </p:sp>
      <p:sp>
        <p:nvSpPr>
          <p:cNvPr id="94" name="Ovale 93" descr="elemento decorativo">
            <a:extLst>
              <a:ext uri="{FF2B5EF4-FFF2-40B4-BE49-F238E27FC236}">
                <a16:creationId xmlns:a16="http://schemas.microsoft.com/office/drawing/2014/main" id="{BC24AD9F-130E-4ECB-9C70-2B3233EBF4A4}"/>
              </a:ext>
            </a:extLst>
          </p:cNvPr>
          <p:cNvSpPr/>
          <p:nvPr/>
        </p:nvSpPr>
        <p:spPr>
          <a:xfrm>
            <a:off x="10526351" y="4612331"/>
            <a:ext cx="114414" cy="8596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/>
          </a:p>
        </p:txBody>
      </p:sp>
      <p:grpSp>
        <p:nvGrpSpPr>
          <p:cNvPr id="136" name="Gruppo 135">
            <a:extLst>
              <a:ext uri="{FF2B5EF4-FFF2-40B4-BE49-F238E27FC236}">
                <a16:creationId xmlns:a16="http://schemas.microsoft.com/office/drawing/2014/main" id="{FA215D57-115E-4EA6-82EB-CB2CD22D4237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5190432" y="2367147"/>
            <a:ext cx="2160000" cy="511431"/>
            <a:chOff x="5016000" y="1040449"/>
            <a:chExt cx="2160000" cy="511431"/>
          </a:xfrm>
        </p:grpSpPr>
        <p:sp>
          <p:nvSpPr>
            <p:cNvPr id="18" name="Rettangolo 17">
              <a:extLst>
                <a:ext uri="{FF2B5EF4-FFF2-40B4-BE49-F238E27FC236}">
                  <a16:creationId xmlns:a16="http://schemas.microsoft.com/office/drawing/2014/main" id="{912543CF-3BD4-40B0-BB18-006DCC4331CA}"/>
                </a:ext>
              </a:extLst>
            </p:cNvPr>
            <p:cNvSpPr/>
            <p:nvPr/>
          </p:nvSpPr>
          <p:spPr>
            <a:xfrm>
              <a:off x="5016000" y="1040449"/>
              <a:ext cx="2160000" cy="509451"/>
            </a:xfrm>
            <a:prstGeom prst="rect">
              <a:avLst/>
            </a:prstGeom>
            <a:solidFill>
              <a:schemeClr val="bg1"/>
            </a:solidFill>
            <a:ln w="12700" cap="rnd" cmpd="sng" algn="ctr">
              <a:solidFill>
                <a:schemeClr val="bg1">
                  <a:lumMod val="85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715" tIns="5715" rIns="5715" bIns="54011" numCol="1" spcCol="1270" rtlCol="0" anchor="ctr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1200" b="1" dirty="0" smtClean="0">
                  <a:solidFill>
                    <a:schemeClr val="tx1"/>
                  </a:solidFill>
                </a:rPr>
                <a:t>UNIVERSITA’ DEGLI STUDI DI PADOVA</a:t>
              </a:r>
              <a:endParaRPr lang="it-IT" sz="1200" b="1" dirty="0">
                <a:solidFill>
                  <a:schemeClr val="tx1"/>
                </a:solidFill>
              </a:endParaRPr>
            </a:p>
          </p:txBody>
        </p:sp>
        <p:sp>
          <p:nvSpPr>
            <p:cNvPr id="19" name="Rettangolo 18">
              <a:extLst>
                <a:ext uri="{FF2B5EF4-FFF2-40B4-BE49-F238E27FC236}">
                  <a16:creationId xmlns:a16="http://schemas.microsoft.com/office/drawing/2014/main" id="{8B9E0DDC-7979-4C1E-B741-9FACE317EF1B}"/>
                </a:ext>
              </a:extLst>
            </p:cNvPr>
            <p:cNvSpPr/>
            <p:nvPr/>
          </p:nvSpPr>
          <p:spPr>
            <a:xfrm>
              <a:off x="5016000" y="1443880"/>
              <a:ext cx="2160000" cy="1080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 w="19050" cap="rnd" cmpd="sng" algn="ctr">
              <a:noFill/>
              <a:prstDash val="solid"/>
            </a:ln>
            <a:effectLst>
              <a:glow rad="254000">
                <a:schemeClr val="accent2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2860" tIns="5715" rIns="22860" bIns="5715" numCol="1" spcCol="1270" rtlCol="0" anchor="ctr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900" kern="1200" dirty="0">
                <a:solidFill>
                  <a:schemeClr val="bg1"/>
                </a:solidFill>
                <a:ea typeface="+mn-ea"/>
                <a:cs typeface="+mn-cs"/>
              </a:endParaRPr>
            </a:p>
          </p:txBody>
        </p:sp>
      </p:grpSp>
      <p:sp>
        <p:nvSpPr>
          <p:cNvPr id="95" name="Ovale 94">
            <a:extLst>
              <a:ext uri="{FF2B5EF4-FFF2-40B4-BE49-F238E27FC236}">
                <a16:creationId xmlns:a16="http://schemas.microsoft.com/office/drawing/2014/main" id="{F63E54AC-1CB7-43BF-B0A4-82DE6FEB1664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/>
          <p:nvPr/>
        </p:nvSpPr>
        <p:spPr>
          <a:xfrm>
            <a:off x="6208288" y="3183241"/>
            <a:ext cx="85961" cy="85961"/>
          </a:xfrm>
          <a:prstGeom prst="ellipse">
            <a:avLst/>
          </a:prstGeom>
          <a:noFill/>
          <a:ln>
            <a:noFill/>
          </a:ln>
          <a:scene3d>
            <a:camera prst="obliqueTop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/>
          </a:p>
        </p:txBody>
      </p:sp>
      <p:cxnSp>
        <p:nvCxnSpPr>
          <p:cNvPr id="96" name="Connettore: Gomito 6" descr="elemento decorativo">
            <a:extLst>
              <a:ext uri="{FF2B5EF4-FFF2-40B4-BE49-F238E27FC236}">
                <a16:creationId xmlns:a16="http://schemas.microsoft.com/office/drawing/2014/main" id="{185DC171-E6CD-4880-8EF4-7E0DB7F6C2B2}"/>
              </a:ext>
            </a:extLst>
          </p:cNvPr>
          <p:cNvCxnSpPr>
            <a:cxnSpLocks/>
          </p:cNvCxnSpPr>
          <p:nvPr/>
        </p:nvCxnSpPr>
        <p:spPr>
          <a:xfrm rot="16200000" flipH="1">
            <a:off x="7589482" y="1550902"/>
            <a:ext cx="254728" cy="2892828"/>
          </a:xfrm>
          <a:prstGeom prst="bentConnector2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7" name="Connettore diritto 96" descr="elemento decorativo">
            <a:extLst>
              <a:ext uri="{FF2B5EF4-FFF2-40B4-BE49-F238E27FC236}">
                <a16:creationId xmlns:a16="http://schemas.microsoft.com/office/drawing/2014/main" id="{B5956150-D730-4D39-8E56-5123DA7B1791}"/>
              </a:ext>
            </a:extLst>
          </p:cNvPr>
          <p:cNvCxnSpPr>
            <a:cxnSpLocks/>
          </p:cNvCxnSpPr>
          <p:nvPr/>
        </p:nvCxnSpPr>
        <p:spPr>
          <a:xfrm>
            <a:off x="3046988" y="3125771"/>
            <a:ext cx="0" cy="143431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8" name="Connettore diritto 97" descr="elemento decorativo">
            <a:extLst>
              <a:ext uri="{FF2B5EF4-FFF2-40B4-BE49-F238E27FC236}">
                <a16:creationId xmlns:a16="http://schemas.microsoft.com/office/drawing/2014/main" id="{98000C8A-C564-4106-9005-252681A7FDFB}"/>
              </a:ext>
            </a:extLst>
          </p:cNvPr>
          <p:cNvCxnSpPr>
            <a:cxnSpLocks/>
          </p:cNvCxnSpPr>
          <p:nvPr/>
        </p:nvCxnSpPr>
        <p:spPr>
          <a:xfrm>
            <a:off x="3043045" y="3833700"/>
            <a:ext cx="0" cy="143431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9" name="Connettore diritto 98" descr="elemento decorativo">
            <a:extLst>
              <a:ext uri="{FF2B5EF4-FFF2-40B4-BE49-F238E27FC236}">
                <a16:creationId xmlns:a16="http://schemas.microsoft.com/office/drawing/2014/main" id="{DFAFA2FD-B58C-4CB3-83BF-D7037A44C5EA}"/>
              </a:ext>
            </a:extLst>
          </p:cNvPr>
          <p:cNvCxnSpPr>
            <a:cxnSpLocks/>
          </p:cNvCxnSpPr>
          <p:nvPr/>
        </p:nvCxnSpPr>
        <p:spPr>
          <a:xfrm>
            <a:off x="9163260" y="3128778"/>
            <a:ext cx="0" cy="143431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0" name="Connettore diritto 99" descr="elemento decorativo">
            <a:extLst>
              <a:ext uri="{FF2B5EF4-FFF2-40B4-BE49-F238E27FC236}">
                <a16:creationId xmlns:a16="http://schemas.microsoft.com/office/drawing/2014/main" id="{92CA40FF-E75F-4233-A382-4E9DE1FACF8D}"/>
              </a:ext>
            </a:extLst>
          </p:cNvPr>
          <p:cNvCxnSpPr>
            <a:cxnSpLocks/>
          </p:cNvCxnSpPr>
          <p:nvPr/>
        </p:nvCxnSpPr>
        <p:spPr>
          <a:xfrm>
            <a:off x="9163260" y="3851569"/>
            <a:ext cx="0" cy="143431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149" name="Gruppo 148">
            <a:extLst>
              <a:ext uri="{FF2B5EF4-FFF2-40B4-BE49-F238E27FC236}">
                <a16:creationId xmlns:a16="http://schemas.microsoft.com/office/drawing/2014/main" id="{D54DA3D9-59D0-4F4F-983C-A76D2B3CC3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503098" y="4176047"/>
            <a:ext cx="1389332" cy="750976"/>
            <a:chOff x="1077429" y="3090121"/>
            <a:chExt cx="1389332" cy="544407"/>
          </a:xfrm>
        </p:grpSpPr>
        <p:sp>
          <p:nvSpPr>
            <p:cNvPr id="150" name="Rettangolo 149">
              <a:extLst>
                <a:ext uri="{FF2B5EF4-FFF2-40B4-BE49-F238E27FC236}">
                  <a16:creationId xmlns:a16="http://schemas.microsoft.com/office/drawing/2014/main" id="{0029A321-0399-4DB3-824C-DA4E14750813}"/>
                </a:ext>
              </a:extLst>
            </p:cNvPr>
            <p:cNvSpPr/>
            <p:nvPr/>
          </p:nvSpPr>
          <p:spPr>
            <a:xfrm>
              <a:off x="1077429" y="3090121"/>
              <a:ext cx="1368000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accent6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ctr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900" dirty="0" smtClean="0">
                  <a:solidFill>
                    <a:prstClr val="black"/>
                  </a:solidFill>
                </a:rPr>
                <a:t>CISIA – Consorzio Interuniversitario Sistemi Integrati per l’Accesso           (quota posseduta </a:t>
              </a:r>
              <a:r>
                <a:rPr lang="it-IT" sz="900" dirty="0" smtClean="0">
                  <a:solidFill>
                    <a:prstClr val="black"/>
                  </a:solidFill>
                </a:rPr>
                <a:t>1,30%)</a:t>
              </a:r>
              <a:endParaRPr lang="it-IT" sz="900" dirty="0">
                <a:solidFill>
                  <a:prstClr val="black"/>
                </a:solidFill>
              </a:endParaRPr>
            </a:p>
          </p:txBody>
        </p:sp>
        <p:sp>
          <p:nvSpPr>
            <p:cNvPr id="151" name="Rettangolo 150">
              <a:extLst>
                <a:ext uri="{FF2B5EF4-FFF2-40B4-BE49-F238E27FC236}">
                  <a16:creationId xmlns:a16="http://schemas.microsoft.com/office/drawing/2014/main" id="{7DE93077-A072-4F71-B4E5-B6914C0904BB}"/>
                </a:ext>
              </a:extLst>
            </p:cNvPr>
            <p:cNvSpPr/>
            <p:nvPr/>
          </p:nvSpPr>
          <p:spPr>
            <a:xfrm>
              <a:off x="1098761" y="3526528"/>
              <a:ext cx="1368000" cy="1080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9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52" name="Gruppo 151">
            <a:extLst>
              <a:ext uri="{FF2B5EF4-FFF2-40B4-BE49-F238E27FC236}">
                <a16:creationId xmlns:a16="http://schemas.microsoft.com/office/drawing/2014/main" id="{D54DA3D9-59D0-4F4F-983C-A76D2B3CC3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979438" y="4161494"/>
            <a:ext cx="1393129" cy="755434"/>
            <a:chOff x="1062966" y="3025862"/>
            <a:chExt cx="1393129" cy="682092"/>
          </a:xfrm>
        </p:grpSpPr>
        <p:sp>
          <p:nvSpPr>
            <p:cNvPr id="153" name="Rettangolo 152">
              <a:extLst>
                <a:ext uri="{FF2B5EF4-FFF2-40B4-BE49-F238E27FC236}">
                  <a16:creationId xmlns:a16="http://schemas.microsoft.com/office/drawing/2014/main" id="{0029A321-0399-4DB3-824C-DA4E14750813}"/>
                </a:ext>
              </a:extLst>
            </p:cNvPr>
            <p:cNvSpPr/>
            <p:nvPr/>
          </p:nvSpPr>
          <p:spPr>
            <a:xfrm>
              <a:off x="1062966" y="3025862"/>
              <a:ext cx="1368000" cy="66707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accent6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ctr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900" dirty="0" smtClean="0">
                  <a:solidFill>
                    <a:prstClr val="black"/>
                  </a:solidFill>
                </a:rPr>
                <a:t>COINFO - Consorzio Interuniversitario sulla Formazione                (quota posseduta </a:t>
              </a:r>
              <a:r>
                <a:rPr lang="it-IT" sz="900" dirty="0" smtClean="0">
                  <a:solidFill>
                    <a:prstClr val="black"/>
                  </a:solidFill>
                </a:rPr>
                <a:t>0,62</a:t>
              </a:r>
              <a:r>
                <a:rPr lang="it-IT" sz="900" dirty="0" smtClean="0">
                  <a:solidFill>
                    <a:prstClr val="black"/>
                  </a:solidFill>
                </a:rPr>
                <a:t>%)</a:t>
              </a:r>
              <a:endParaRPr lang="it-IT" sz="900" dirty="0">
                <a:solidFill>
                  <a:prstClr val="black"/>
                </a:solidFill>
              </a:endParaRPr>
            </a:p>
          </p:txBody>
        </p:sp>
        <p:sp>
          <p:nvSpPr>
            <p:cNvPr id="154" name="Rettangolo 153">
              <a:extLst>
                <a:ext uri="{FF2B5EF4-FFF2-40B4-BE49-F238E27FC236}">
                  <a16:creationId xmlns:a16="http://schemas.microsoft.com/office/drawing/2014/main" id="{7DE93077-A072-4F71-B4E5-B6914C0904BB}"/>
                </a:ext>
              </a:extLst>
            </p:cNvPr>
            <p:cNvSpPr/>
            <p:nvPr/>
          </p:nvSpPr>
          <p:spPr>
            <a:xfrm>
              <a:off x="1088095" y="3599954"/>
              <a:ext cx="1368000" cy="1080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9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65" name="Gruppo 164">
            <a:extLst>
              <a:ext uri="{FF2B5EF4-FFF2-40B4-BE49-F238E27FC236}">
                <a16:creationId xmlns:a16="http://schemas.microsoft.com/office/drawing/2014/main" id="{D54DA3D9-59D0-4F4F-983C-A76D2B3CC3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0049979" y="4191703"/>
            <a:ext cx="1393129" cy="762802"/>
            <a:chOff x="1062966" y="3025864"/>
            <a:chExt cx="1393129" cy="682090"/>
          </a:xfrm>
        </p:grpSpPr>
        <p:sp>
          <p:nvSpPr>
            <p:cNvPr id="166" name="Rettangolo 165">
              <a:extLst>
                <a:ext uri="{FF2B5EF4-FFF2-40B4-BE49-F238E27FC236}">
                  <a16:creationId xmlns:a16="http://schemas.microsoft.com/office/drawing/2014/main" id="{0029A321-0399-4DB3-824C-DA4E14750813}"/>
                </a:ext>
              </a:extLst>
            </p:cNvPr>
            <p:cNvSpPr/>
            <p:nvPr/>
          </p:nvSpPr>
          <p:spPr>
            <a:xfrm>
              <a:off x="1062966" y="3025864"/>
              <a:ext cx="1368000" cy="66707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accent6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ctr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900" dirty="0" smtClean="0">
                  <a:solidFill>
                    <a:prstClr val="black"/>
                  </a:solidFill>
                </a:rPr>
                <a:t>CINECA – Consorzio Interuniversitario       (quota posseduta </a:t>
              </a:r>
              <a:r>
                <a:rPr lang="it-IT" sz="900" dirty="0" smtClean="0">
                  <a:solidFill>
                    <a:prstClr val="black"/>
                  </a:solidFill>
                </a:rPr>
                <a:t>0,31%)</a:t>
              </a:r>
              <a:endParaRPr lang="it-IT" sz="900" dirty="0">
                <a:solidFill>
                  <a:prstClr val="black"/>
                </a:solidFill>
              </a:endParaRPr>
            </a:p>
          </p:txBody>
        </p:sp>
        <p:sp>
          <p:nvSpPr>
            <p:cNvPr id="167" name="Rettangolo 166">
              <a:extLst>
                <a:ext uri="{FF2B5EF4-FFF2-40B4-BE49-F238E27FC236}">
                  <a16:creationId xmlns:a16="http://schemas.microsoft.com/office/drawing/2014/main" id="{7DE93077-A072-4F71-B4E5-B6914C0904BB}"/>
                </a:ext>
              </a:extLst>
            </p:cNvPr>
            <p:cNvSpPr/>
            <p:nvPr/>
          </p:nvSpPr>
          <p:spPr>
            <a:xfrm>
              <a:off x="1088095" y="3599954"/>
              <a:ext cx="1368000" cy="1080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900" kern="1200" dirty="0">
                <a:solidFill>
                  <a:schemeClr val="bg1"/>
                </a:solidFill>
              </a:endParaRPr>
            </a:p>
          </p:txBody>
        </p:sp>
      </p:grpSp>
      <p:pic>
        <p:nvPicPr>
          <p:cNvPr id="171" name="Immagine 17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13927" y="110772"/>
            <a:ext cx="1593215" cy="755650"/>
          </a:xfrm>
          <a:prstGeom prst="rect">
            <a:avLst/>
          </a:prstGeom>
        </p:spPr>
      </p:pic>
      <p:cxnSp>
        <p:nvCxnSpPr>
          <p:cNvPr id="48" name="Connettore: Gomito 6" descr="elemento decorativo">
            <a:extLst>
              <a:ext uri="{FF2B5EF4-FFF2-40B4-BE49-F238E27FC236}">
                <a16:creationId xmlns:a16="http://schemas.microsoft.com/office/drawing/2014/main" id="{185DC171-E6CD-4880-8EF4-7E0DB7F6C2B2}"/>
              </a:ext>
            </a:extLst>
          </p:cNvPr>
          <p:cNvCxnSpPr>
            <a:cxnSpLocks/>
          </p:cNvCxnSpPr>
          <p:nvPr/>
        </p:nvCxnSpPr>
        <p:spPr>
          <a:xfrm rot="10800000" flipV="1">
            <a:off x="3046989" y="3114111"/>
            <a:ext cx="3226217" cy="1218"/>
          </a:xfrm>
          <a:prstGeom prst="bentConnector3">
            <a:avLst>
              <a:gd name="adj1" fmla="val 50000"/>
            </a:avLst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1" name="Rettangolo 50">
            <a:extLst>
              <a:ext uri="{FF2B5EF4-FFF2-40B4-BE49-F238E27FC236}">
                <a16:creationId xmlns:a16="http://schemas.microsoft.com/office/drawing/2014/main" id="{0029A321-0399-4DB3-824C-DA4E14750813}"/>
              </a:ext>
            </a:extLst>
          </p:cNvPr>
          <p:cNvSpPr/>
          <p:nvPr/>
        </p:nvSpPr>
        <p:spPr>
          <a:xfrm>
            <a:off x="867697" y="5105830"/>
            <a:ext cx="1368000" cy="50945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3175" cap="rnd" cmpd="sng" algn="ctr">
            <a:solidFill>
              <a:schemeClr val="accent6">
                <a:lumMod val="50000"/>
              </a:schemeClr>
            </a:solidFill>
            <a:prstDash val="solid"/>
          </a:ln>
          <a:effectLst/>
          <a:scene3d>
            <a:camera prst="obliqueTopLeft"/>
            <a:lightRig rig="soft" dir="t"/>
          </a:scene3d>
          <a:sp3d extrusionH="190500" prstMaterial="matte">
            <a:contourClr>
              <a:prstClr val="black">
                <a:lumMod val="50000"/>
                <a:lumOff val="50000"/>
              </a:prstClr>
            </a:contourClr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900" dirty="0" smtClean="0">
                <a:solidFill>
                  <a:prstClr val="black"/>
                </a:solidFill>
              </a:rPr>
              <a:t>LE VILLAGE BY CA Triveneto S.R.L.                   ( quota posseduta 4%)</a:t>
            </a:r>
            <a:endParaRPr lang="it-IT" sz="900" dirty="0">
              <a:solidFill>
                <a:prstClr val="black"/>
              </a:solidFill>
            </a:endParaRPr>
          </a:p>
        </p:txBody>
      </p:sp>
      <p:cxnSp>
        <p:nvCxnSpPr>
          <p:cNvPr id="55" name="Connettore: Gomito 6" descr="elemento decorativo">
            <a:extLst>
              <a:ext uri="{FF2B5EF4-FFF2-40B4-BE49-F238E27FC236}">
                <a16:creationId xmlns:a16="http://schemas.microsoft.com/office/drawing/2014/main" id="{185DC171-E6CD-4880-8EF4-7E0DB7F6C2B2}"/>
              </a:ext>
            </a:extLst>
          </p:cNvPr>
          <p:cNvCxnSpPr>
            <a:cxnSpLocks/>
          </p:cNvCxnSpPr>
          <p:nvPr/>
        </p:nvCxnSpPr>
        <p:spPr>
          <a:xfrm rot="10800000" flipV="1">
            <a:off x="7661973" y="3996792"/>
            <a:ext cx="2963976" cy="1419"/>
          </a:xfrm>
          <a:prstGeom prst="bentConnector3">
            <a:avLst>
              <a:gd name="adj1" fmla="val 50000"/>
            </a:avLst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1" name="Rettangolo 60">
            <a:extLst>
              <a:ext uri="{FF2B5EF4-FFF2-40B4-BE49-F238E27FC236}">
                <a16:creationId xmlns:a16="http://schemas.microsoft.com/office/drawing/2014/main" id="{0029A321-0399-4DB3-824C-DA4E14750813}"/>
              </a:ext>
            </a:extLst>
          </p:cNvPr>
          <p:cNvSpPr/>
          <p:nvPr/>
        </p:nvSpPr>
        <p:spPr>
          <a:xfrm>
            <a:off x="8449295" y="3342118"/>
            <a:ext cx="1368000" cy="50945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3175" cap="rnd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000" b="1" dirty="0" smtClean="0">
                <a:solidFill>
                  <a:schemeClr val="accent6">
                    <a:lumMod val="50000"/>
                  </a:schemeClr>
                </a:solidFill>
              </a:rPr>
              <a:t>CONTROLLO ANALOGO CONGIUNTO</a:t>
            </a:r>
            <a:endParaRPr lang="it-IT" sz="1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cxnSp>
        <p:nvCxnSpPr>
          <p:cNvPr id="63" name="Connettore diritto 62" descr="elemento decorativo">
            <a:extLst>
              <a:ext uri="{FF2B5EF4-FFF2-40B4-BE49-F238E27FC236}">
                <a16:creationId xmlns:a16="http://schemas.microsoft.com/office/drawing/2014/main" id="{B5956150-D730-4D39-8E56-5123DA7B1791}"/>
              </a:ext>
            </a:extLst>
          </p:cNvPr>
          <p:cNvCxnSpPr>
            <a:cxnSpLocks/>
          </p:cNvCxnSpPr>
          <p:nvPr/>
        </p:nvCxnSpPr>
        <p:spPr>
          <a:xfrm>
            <a:off x="7641976" y="3985530"/>
            <a:ext cx="0" cy="143431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4" name="Connettore diritto 63" descr="elemento decorativo">
            <a:extLst>
              <a:ext uri="{FF2B5EF4-FFF2-40B4-BE49-F238E27FC236}">
                <a16:creationId xmlns:a16="http://schemas.microsoft.com/office/drawing/2014/main" id="{B5956150-D730-4D39-8E56-5123DA7B1791}"/>
              </a:ext>
            </a:extLst>
          </p:cNvPr>
          <p:cNvCxnSpPr>
            <a:cxnSpLocks/>
          </p:cNvCxnSpPr>
          <p:nvPr/>
        </p:nvCxnSpPr>
        <p:spPr>
          <a:xfrm>
            <a:off x="9157350" y="3991288"/>
            <a:ext cx="0" cy="143431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65" name="Connettore diritto 64" descr="elemento decorativo">
            <a:extLst>
              <a:ext uri="{FF2B5EF4-FFF2-40B4-BE49-F238E27FC236}">
                <a16:creationId xmlns:a16="http://schemas.microsoft.com/office/drawing/2014/main" id="{B5956150-D730-4D39-8E56-5123DA7B1791}"/>
              </a:ext>
            </a:extLst>
          </p:cNvPr>
          <p:cNvCxnSpPr>
            <a:cxnSpLocks/>
          </p:cNvCxnSpPr>
          <p:nvPr/>
        </p:nvCxnSpPr>
        <p:spPr>
          <a:xfrm>
            <a:off x="10638216" y="3988420"/>
            <a:ext cx="0" cy="143431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6" name="Rettangolo 65">
            <a:extLst>
              <a:ext uri="{FF2B5EF4-FFF2-40B4-BE49-F238E27FC236}">
                <a16:creationId xmlns:a16="http://schemas.microsoft.com/office/drawing/2014/main" id="{0029A321-0399-4DB3-824C-DA4E14750813}"/>
              </a:ext>
            </a:extLst>
          </p:cNvPr>
          <p:cNvSpPr/>
          <p:nvPr/>
        </p:nvSpPr>
        <p:spPr>
          <a:xfrm>
            <a:off x="2359046" y="3324983"/>
            <a:ext cx="1368000" cy="509451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bg1">
                  <a:lumMod val="85000"/>
                </a:schemeClr>
              </a:gs>
            </a:gsLst>
            <a:lin ang="5400000" scaled="0"/>
          </a:gradFill>
          <a:ln w="3175" cap="rnd" cmpd="sng" algn="ctr">
            <a:noFill/>
            <a:prstDash val="solid"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spcFirstLastPara="0" vert="horz" wrap="square" lIns="72000" tIns="5715" rIns="72000" bIns="54011" numCol="1" spcCol="1270" rtlCol="0" anchor="ctr" anchorCtr="0">
            <a:noAutofit/>
            <a:flatTx/>
          </a:bodyPr>
          <a:lstStyle/>
          <a:p>
            <a:pPr algn="ctr" defTabSz="4000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000" b="1" dirty="0" smtClean="0">
                <a:solidFill>
                  <a:schemeClr val="accent6">
                    <a:lumMod val="50000"/>
                  </a:schemeClr>
                </a:solidFill>
              </a:rPr>
              <a:t>CONTROLLO SOLITARIO</a:t>
            </a:r>
            <a:endParaRPr lang="it-IT" sz="1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2" name="Ovale 71" descr="elemento decorativo">
            <a:extLst>
              <a:ext uri="{FF2B5EF4-FFF2-40B4-BE49-F238E27FC236}">
                <a16:creationId xmlns:a16="http://schemas.microsoft.com/office/drawing/2014/main" id="{BC24AD9F-130E-4ECB-9C70-2B3233EBF4A4}"/>
              </a:ext>
            </a:extLst>
          </p:cNvPr>
          <p:cNvSpPr/>
          <p:nvPr/>
        </p:nvSpPr>
        <p:spPr>
          <a:xfrm>
            <a:off x="4414610" y="4609120"/>
            <a:ext cx="114414" cy="85961"/>
          </a:xfrm>
          <a:prstGeom prst="ellipse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it-IT"/>
          </a:p>
        </p:txBody>
      </p:sp>
      <p:grpSp>
        <p:nvGrpSpPr>
          <p:cNvPr id="74" name="Gruppo 73">
            <a:extLst>
              <a:ext uri="{FF2B5EF4-FFF2-40B4-BE49-F238E27FC236}">
                <a16:creationId xmlns:a16="http://schemas.microsoft.com/office/drawing/2014/main" id="{D54DA3D9-59D0-4F4F-983C-A76D2B3CC3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2391357" y="4172836"/>
            <a:ext cx="1389332" cy="750976"/>
            <a:chOff x="1077429" y="3090121"/>
            <a:chExt cx="1389332" cy="544407"/>
          </a:xfrm>
        </p:grpSpPr>
        <p:sp>
          <p:nvSpPr>
            <p:cNvPr id="75" name="Rettangolo 74">
              <a:extLst>
                <a:ext uri="{FF2B5EF4-FFF2-40B4-BE49-F238E27FC236}">
                  <a16:creationId xmlns:a16="http://schemas.microsoft.com/office/drawing/2014/main" id="{0029A321-0399-4DB3-824C-DA4E14750813}"/>
                </a:ext>
              </a:extLst>
            </p:cNvPr>
            <p:cNvSpPr/>
            <p:nvPr/>
          </p:nvSpPr>
          <p:spPr>
            <a:xfrm>
              <a:off x="1077429" y="3090121"/>
              <a:ext cx="1368000" cy="509451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accent6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ctr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900" dirty="0" smtClean="0">
                  <a:solidFill>
                    <a:prstClr val="black"/>
                  </a:solidFill>
                </a:rPr>
                <a:t>Fondazione                         Casa dell’Assistente Prof. Virgilio </a:t>
              </a:r>
              <a:r>
                <a:rPr lang="it-IT" sz="900" dirty="0" err="1" smtClean="0">
                  <a:solidFill>
                    <a:prstClr val="black"/>
                  </a:solidFill>
                </a:rPr>
                <a:t>Ducceschi</a:t>
              </a:r>
              <a:r>
                <a:rPr lang="it-IT" sz="900" dirty="0" smtClean="0">
                  <a:solidFill>
                    <a:prstClr val="black"/>
                  </a:solidFill>
                </a:rPr>
                <a:t>      (quota posseduta 100%)</a:t>
              </a:r>
              <a:endParaRPr lang="it-IT" sz="900" dirty="0">
                <a:solidFill>
                  <a:prstClr val="black"/>
                </a:solidFill>
              </a:endParaRPr>
            </a:p>
          </p:txBody>
        </p:sp>
        <p:sp>
          <p:nvSpPr>
            <p:cNvPr id="76" name="Rettangolo 75">
              <a:extLst>
                <a:ext uri="{FF2B5EF4-FFF2-40B4-BE49-F238E27FC236}">
                  <a16:creationId xmlns:a16="http://schemas.microsoft.com/office/drawing/2014/main" id="{7DE93077-A072-4F71-B4E5-B6914C0904BB}"/>
                </a:ext>
              </a:extLst>
            </p:cNvPr>
            <p:cNvSpPr/>
            <p:nvPr/>
          </p:nvSpPr>
          <p:spPr>
            <a:xfrm>
              <a:off x="1098761" y="3526528"/>
              <a:ext cx="1368000" cy="1080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9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77" name="Gruppo 76">
            <a:extLst>
              <a:ext uri="{FF2B5EF4-FFF2-40B4-BE49-F238E27FC236}">
                <a16:creationId xmlns:a16="http://schemas.microsoft.com/office/drawing/2014/main" id="{D54DA3D9-59D0-4F4F-983C-A76D2B3CC3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867697" y="4158283"/>
            <a:ext cx="1393129" cy="755434"/>
            <a:chOff x="1062966" y="3025862"/>
            <a:chExt cx="1393129" cy="682092"/>
          </a:xfrm>
        </p:grpSpPr>
        <p:sp>
          <p:nvSpPr>
            <p:cNvPr id="78" name="Rettangolo 77">
              <a:extLst>
                <a:ext uri="{FF2B5EF4-FFF2-40B4-BE49-F238E27FC236}">
                  <a16:creationId xmlns:a16="http://schemas.microsoft.com/office/drawing/2014/main" id="{0029A321-0399-4DB3-824C-DA4E14750813}"/>
                </a:ext>
              </a:extLst>
            </p:cNvPr>
            <p:cNvSpPr/>
            <p:nvPr/>
          </p:nvSpPr>
          <p:spPr>
            <a:xfrm>
              <a:off x="1062966" y="3025862"/>
              <a:ext cx="1368000" cy="667070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accent6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ctr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900" dirty="0" smtClean="0">
                  <a:solidFill>
                    <a:prstClr val="black"/>
                  </a:solidFill>
                </a:rPr>
                <a:t>Fondazione UNISMART</a:t>
              </a:r>
              <a:r>
                <a:rPr lang="it-IT" sz="900" b="1" dirty="0" smtClean="0">
                  <a:solidFill>
                    <a:prstClr val="black"/>
                  </a:solidFill>
                </a:rPr>
                <a:t>  (</a:t>
              </a:r>
              <a:r>
                <a:rPr lang="it-IT" sz="900" dirty="0" smtClean="0">
                  <a:solidFill>
                    <a:prstClr val="black"/>
                  </a:solidFill>
                </a:rPr>
                <a:t>quota posseduta 100%)      con partecipazione indiretta in:</a:t>
              </a:r>
              <a:endParaRPr lang="it-IT" sz="900" dirty="0">
                <a:solidFill>
                  <a:prstClr val="black"/>
                </a:solidFill>
              </a:endParaRPr>
            </a:p>
          </p:txBody>
        </p:sp>
        <p:sp>
          <p:nvSpPr>
            <p:cNvPr id="79" name="Rettangolo 78">
              <a:extLst>
                <a:ext uri="{FF2B5EF4-FFF2-40B4-BE49-F238E27FC236}">
                  <a16:creationId xmlns:a16="http://schemas.microsoft.com/office/drawing/2014/main" id="{7DE93077-A072-4F71-B4E5-B6914C0904BB}"/>
                </a:ext>
              </a:extLst>
            </p:cNvPr>
            <p:cNvSpPr/>
            <p:nvPr/>
          </p:nvSpPr>
          <p:spPr>
            <a:xfrm>
              <a:off x="1088095" y="3599954"/>
              <a:ext cx="1368000" cy="1080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900" kern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80" name="Gruppo 79">
            <a:extLst>
              <a:ext uri="{FF2B5EF4-FFF2-40B4-BE49-F238E27FC236}">
                <a16:creationId xmlns:a16="http://schemas.microsoft.com/office/drawing/2014/main" id="{D54DA3D9-59D0-4F4F-983C-A76D2B3CC368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3938238" y="4188492"/>
            <a:ext cx="1393129" cy="762806"/>
            <a:chOff x="1062966" y="3025861"/>
            <a:chExt cx="1393129" cy="682093"/>
          </a:xfrm>
        </p:grpSpPr>
        <p:sp>
          <p:nvSpPr>
            <p:cNvPr id="81" name="Rettangolo 80">
              <a:extLst>
                <a:ext uri="{FF2B5EF4-FFF2-40B4-BE49-F238E27FC236}">
                  <a16:creationId xmlns:a16="http://schemas.microsoft.com/office/drawing/2014/main" id="{0029A321-0399-4DB3-824C-DA4E14750813}"/>
                </a:ext>
              </a:extLst>
            </p:cNvPr>
            <p:cNvSpPr/>
            <p:nvPr/>
          </p:nvSpPr>
          <p:spPr>
            <a:xfrm>
              <a:off x="1062966" y="3025861"/>
              <a:ext cx="1368000" cy="667069"/>
            </a:xfrm>
            <a:prstGeom prst="rect">
              <a:avLst/>
            </a:prstGeom>
            <a:gradFill>
              <a:gsLst>
                <a:gs pos="0">
                  <a:schemeClr val="bg1"/>
                </a:gs>
                <a:gs pos="100000">
                  <a:schemeClr val="bg1">
                    <a:lumMod val="85000"/>
                  </a:schemeClr>
                </a:gs>
              </a:gsLst>
              <a:lin ang="5400000" scaled="0"/>
            </a:gradFill>
            <a:ln w="3175" cap="rnd" cmpd="sng" algn="ctr">
              <a:solidFill>
                <a:schemeClr val="accent6">
                  <a:lumMod val="50000"/>
                </a:schemeClr>
              </a:solidFill>
              <a:prstDash val="solid"/>
            </a:ln>
            <a:effectLst/>
            <a:scene3d>
              <a:camera prst="obliqueTopLeft"/>
              <a:lightRig rig="soft" dir="t"/>
            </a:scene3d>
            <a:sp3d extrusionH="190500" prstMaterial="matte">
              <a:contourClr>
                <a:prstClr val="black">
                  <a:lumMod val="50000"/>
                  <a:lumOff val="50000"/>
                </a:prstClr>
              </a:contourClr>
            </a:sp3d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72000" tIns="5715" rIns="72000" bIns="54011" numCol="1" spcCol="1270" rtlCol="0" anchor="ctr" anchorCtr="0">
              <a:noAutofit/>
              <a:flatTx/>
            </a:bodyPr>
            <a:lstStyle/>
            <a:p>
              <a:pPr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sz="900" dirty="0" smtClean="0">
                  <a:solidFill>
                    <a:prstClr val="black"/>
                  </a:solidFill>
                </a:rPr>
                <a:t>Fondazione                          Ing. Aldo </a:t>
              </a:r>
              <a:r>
                <a:rPr lang="it-IT" sz="900" dirty="0" err="1" smtClean="0">
                  <a:solidFill>
                    <a:prstClr val="black"/>
                  </a:solidFill>
                </a:rPr>
                <a:t>Gini</a:t>
              </a:r>
              <a:r>
                <a:rPr lang="it-IT" sz="900" dirty="0">
                  <a:solidFill>
                    <a:prstClr val="black"/>
                  </a:solidFill>
                </a:rPr>
                <a:t> </a:t>
              </a:r>
              <a:r>
                <a:rPr lang="it-IT" sz="900" dirty="0" smtClean="0">
                  <a:solidFill>
                    <a:prstClr val="black"/>
                  </a:solidFill>
                </a:rPr>
                <a:t>            (quota posseduta 100%)</a:t>
              </a:r>
              <a:endParaRPr lang="it-IT" sz="900" dirty="0">
                <a:solidFill>
                  <a:prstClr val="black"/>
                </a:solidFill>
              </a:endParaRPr>
            </a:p>
          </p:txBody>
        </p:sp>
        <p:sp>
          <p:nvSpPr>
            <p:cNvPr id="82" name="Rettangolo 81">
              <a:extLst>
                <a:ext uri="{FF2B5EF4-FFF2-40B4-BE49-F238E27FC236}">
                  <a16:creationId xmlns:a16="http://schemas.microsoft.com/office/drawing/2014/main" id="{7DE93077-A072-4F71-B4E5-B6914C0904BB}"/>
                </a:ext>
              </a:extLst>
            </p:cNvPr>
            <p:cNvSpPr/>
            <p:nvPr/>
          </p:nvSpPr>
          <p:spPr>
            <a:xfrm>
              <a:off x="1088095" y="3599954"/>
              <a:ext cx="1368000" cy="108000"/>
            </a:xfrm>
            <a:prstGeom prst="rect">
              <a:avLst/>
            </a:prstGeom>
            <a:solidFill>
              <a:schemeClr val="accent6">
                <a:lumMod val="50000"/>
              </a:schemeClr>
            </a:solidFill>
            <a:ln>
              <a:solidFill>
                <a:schemeClr val="accent6">
                  <a:lumMod val="50000"/>
                </a:schemeClr>
              </a:solidFill>
            </a:ln>
            <a:effectLst>
              <a:glow rad="254000">
                <a:schemeClr val="accent1">
                  <a:satMod val="175000"/>
                  <a:alpha val="10000"/>
                </a:schemeClr>
              </a:glow>
            </a:effectLst>
            <a:scene3d>
              <a:camera prst="obliqueTopLeft"/>
              <a:lightRig rig="brightRoom" dir="t"/>
            </a:scene3d>
            <a:sp3d extrusionH="88900"/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rgbClr r="0" g="0" b="0"/>
            </a:fillRef>
            <a:effectRef idx="0">
              <a:schemeClr val="l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72000" tIns="5715" rIns="72000" bIns="5715" numCol="1" spcCol="1270" rtlCol="0" anchor="ctr" anchorCtr="0">
              <a:noAutofit/>
              <a:flatTx/>
            </a:bodyPr>
            <a:lstStyle/>
            <a:p>
              <a:pPr marL="0" lvl="0" indent="0" algn="ctr" defTabSz="40005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endParaRPr lang="it-IT" sz="900" kern="1200" dirty="0">
                <a:solidFill>
                  <a:schemeClr val="bg1"/>
                </a:solidFill>
              </a:endParaRPr>
            </a:p>
          </p:txBody>
        </p:sp>
      </p:grpSp>
      <p:cxnSp>
        <p:nvCxnSpPr>
          <p:cNvPr id="89" name="Connettore: Gomito 6" descr="elemento decorativo">
            <a:extLst>
              <a:ext uri="{FF2B5EF4-FFF2-40B4-BE49-F238E27FC236}">
                <a16:creationId xmlns:a16="http://schemas.microsoft.com/office/drawing/2014/main" id="{185DC171-E6CD-4880-8EF4-7E0DB7F6C2B2}"/>
              </a:ext>
            </a:extLst>
          </p:cNvPr>
          <p:cNvCxnSpPr>
            <a:cxnSpLocks/>
          </p:cNvCxnSpPr>
          <p:nvPr/>
        </p:nvCxnSpPr>
        <p:spPr>
          <a:xfrm rot="10800000" flipV="1">
            <a:off x="1524354" y="3984955"/>
            <a:ext cx="2963976" cy="1419"/>
          </a:xfrm>
          <a:prstGeom prst="bentConnector3">
            <a:avLst>
              <a:gd name="adj1" fmla="val 50000"/>
            </a:avLst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0" name="Connettore diritto 89" descr="elemento decorativo">
            <a:extLst>
              <a:ext uri="{FF2B5EF4-FFF2-40B4-BE49-F238E27FC236}">
                <a16:creationId xmlns:a16="http://schemas.microsoft.com/office/drawing/2014/main" id="{B5956150-D730-4D39-8E56-5123DA7B1791}"/>
              </a:ext>
            </a:extLst>
          </p:cNvPr>
          <p:cNvCxnSpPr>
            <a:cxnSpLocks/>
          </p:cNvCxnSpPr>
          <p:nvPr/>
        </p:nvCxnSpPr>
        <p:spPr>
          <a:xfrm>
            <a:off x="1530235" y="3982319"/>
            <a:ext cx="0" cy="143431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91" name="Connettore diritto 90" descr="elemento decorativo">
            <a:extLst>
              <a:ext uri="{FF2B5EF4-FFF2-40B4-BE49-F238E27FC236}">
                <a16:creationId xmlns:a16="http://schemas.microsoft.com/office/drawing/2014/main" id="{B5956150-D730-4D39-8E56-5123DA7B1791}"/>
              </a:ext>
            </a:extLst>
          </p:cNvPr>
          <p:cNvCxnSpPr>
            <a:cxnSpLocks/>
          </p:cNvCxnSpPr>
          <p:nvPr/>
        </p:nvCxnSpPr>
        <p:spPr>
          <a:xfrm>
            <a:off x="3045609" y="3988077"/>
            <a:ext cx="0" cy="143431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1" name="Connettore diritto 100" descr="elemento decorativo">
            <a:extLst>
              <a:ext uri="{FF2B5EF4-FFF2-40B4-BE49-F238E27FC236}">
                <a16:creationId xmlns:a16="http://schemas.microsoft.com/office/drawing/2014/main" id="{B5956150-D730-4D39-8E56-5123DA7B1791}"/>
              </a:ext>
            </a:extLst>
          </p:cNvPr>
          <p:cNvCxnSpPr>
            <a:cxnSpLocks/>
          </p:cNvCxnSpPr>
          <p:nvPr/>
        </p:nvCxnSpPr>
        <p:spPr>
          <a:xfrm>
            <a:off x="4509223" y="3985209"/>
            <a:ext cx="0" cy="143431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04" name="Connettore diritto 103" descr="elemento decorativo">
            <a:extLst>
              <a:ext uri="{FF2B5EF4-FFF2-40B4-BE49-F238E27FC236}">
                <a16:creationId xmlns:a16="http://schemas.microsoft.com/office/drawing/2014/main" id="{B5956150-D730-4D39-8E56-5123DA7B1791}"/>
              </a:ext>
            </a:extLst>
          </p:cNvPr>
          <p:cNvCxnSpPr>
            <a:cxnSpLocks/>
          </p:cNvCxnSpPr>
          <p:nvPr/>
        </p:nvCxnSpPr>
        <p:spPr>
          <a:xfrm>
            <a:off x="1556119" y="4922611"/>
            <a:ext cx="0" cy="143431"/>
          </a:xfrm>
          <a:prstGeom prst="line">
            <a:avLst/>
          </a:prstGeom>
          <a:ln>
            <a:headEnd type="none" w="sm" len="sm"/>
            <a:tailEnd type="none" w="sm" len="sm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9394879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e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30104534_TF56610394" id="{C881BA42-E484-4768-86BC-C9CEC5B1BC4A}" vid="{1AA7D4F7-4B81-4C50-B791-56C0E23C7BFC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0" ma:contentTypeDescription="Create a new document." ma:contentTypeScope="" ma:versionID="e39e7e9e36de66d473ce04bb4ab2dbb8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19dc5994665da46609c24125788630d8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0BE72A78-A220-4105-9D96-D17E6B611B3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E83DCE94-57BA-4A16-A523-31294EE4F14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3629D47E-B95A-4B0E-A9AB-A63E4C038A2C}">
  <ds:schemaRefs>
    <ds:schemaRef ds:uri="http://purl.org/dc/terms/"/>
    <ds:schemaRef ds:uri="16c05727-aa75-4e4a-9b5f-8a80a1165891"/>
    <ds:schemaRef ds:uri="http://purl.org/dc/dcmitype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71af3243-3dd4-4a8d-8c0d-dd76da1f02a5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Organigramma con codifica a colori</Template>
  <TotalTime>0</TotalTime>
  <Words>102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Celestiale</vt:lpstr>
      <vt:lpstr>RAPPRESENTAZIONE GRAFICA ENTI DI DIRITTO PRIVATO in controllo pubblico AL 31.12.2023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2023-08-31T10:12:38Z</dcterms:created>
  <dcterms:modified xsi:type="dcterms:W3CDTF">2025-06-12T10:00:02Z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