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42B3FF-380A-4706-ABD4-21FB5D56FB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07C9C67-2E3A-45E6-827E-DC6F10140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2F23536-58FD-4ABF-8E3B-216AE25E4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1970-E2B3-4BB6-944A-B9AEA6DCC84A}" type="datetimeFigureOut">
              <a:rPr lang="it-IT" smtClean="0"/>
              <a:t>05/05/2025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F816922-E6A0-433F-AE0F-A8BFA9CA8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4576CE1-A7A7-4260-BC77-D11DB1DF5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D30A-FD98-41C7-914C-52063627D2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0003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1456FF-41C7-4CC1-AF06-E330B842C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E549FFD-EB6B-44C2-B8BD-F75CB293FB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BB185DC-66D6-4350-9724-C479DB56E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1970-E2B3-4BB6-944A-B9AEA6DCC84A}" type="datetimeFigureOut">
              <a:rPr lang="it-IT" smtClean="0"/>
              <a:t>05/05/2025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1FDD064-8B4C-4BB1-8B07-84308CE84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572F36A-8222-48E9-B9E2-615C49683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D30A-FD98-41C7-914C-52063627D2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8104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9354651-5B36-4A54-B5E8-72C382F9A3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DDE39E8-D64E-48E9-ADA5-3907130275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170C2EC-26A3-414E-AFEC-098DB168C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1970-E2B3-4BB6-944A-B9AEA6DCC84A}" type="datetimeFigureOut">
              <a:rPr lang="it-IT" smtClean="0"/>
              <a:t>05/05/2025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8A3FC57-1024-4DDA-8909-41FC3DBD8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1B5A11A-E5DD-4425-B5F2-FA597B463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D30A-FD98-41C7-914C-52063627D2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4074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CB5AD5-7450-4E45-81BC-AA94E9238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259C5AE-CBA2-474A-ACCA-3353D8456E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9E48C0F-C9FC-4EED-B498-C04718C35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1970-E2B3-4BB6-944A-B9AEA6DCC84A}" type="datetimeFigureOut">
              <a:rPr lang="it-IT" smtClean="0"/>
              <a:t>05/05/2025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8F5FBFC-1D52-4000-AF5A-770AE862D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FDD6625-80EE-4BF5-9882-2412D033F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D30A-FD98-41C7-914C-52063627D2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2192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4E0BB6-347E-465F-8666-9A85D38F1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94B36DE-C871-4479-B634-8566D0E62A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E3AF1B3-4725-4376-AFD4-F901C9498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1970-E2B3-4BB6-944A-B9AEA6DCC84A}" type="datetimeFigureOut">
              <a:rPr lang="it-IT" smtClean="0"/>
              <a:t>05/05/2025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649B7CD-E683-4945-BC1D-2913B684F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D0F4E55-2F9A-4F6A-BE21-E3D2E45EA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D30A-FD98-41C7-914C-52063627D2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8592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5FA555-3EF0-4BCC-BF92-C211D4E46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7E6CB1-00A9-4B1F-A727-6C4600F643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5E9A5B7-B89C-42E1-B1FD-2B0519BC0D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D0F6CC1-12F3-4508-A974-AE384E2A6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1970-E2B3-4BB6-944A-B9AEA6DCC84A}" type="datetimeFigureOut">
              <a:rPr lang="it-IT" smtClean="0"/>
              <a:t>05/05/2025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CE03E96-A56A-453D-9681-743A6A32A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19D1B2C-7A35-4CDC-BAFD-99B383E5F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D30A-FD98-41C7-914C-52063627D2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0846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B70FF9-EDB2-4D62-89A4-1F7F84B35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5E1A2CB-FB38-433A-A068-761CD8086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CD5193A-FBA9-4D0F-8D0F-2E219CA252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B8DAF01-E3AD-4E17-ACA0-317150F1C8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B434D60-C2A0-4A3C-8561-E7233A24AC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1F2A042F-F73F-45F1-A913-DDD8D884F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1970-E2B3-4BB6-944A-B9AEA6DCC84A}" type="datetimeFigureOut">
              <a:rPr lang="it-IT" smtClean="0"/>
              <a:t>05/05/2025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04427A0-7B74-4EE5-9F6F-1C0E1A920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9142C84-C8B6-4AA9-9643-0A389912D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D30A-FD98-41C7-914C-52063627D2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1007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A93029-5D53-48AE-A776-FC222B807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8C67AFD-81E2-4F0C-A52D-414E0C927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1970-E2B3-4BB6-944A-B9AEA6DCC84A}" type="datetimeFigureOut">
              <a:rPr lang="it-IT" smtClean="0"/>
              <a:t>05/05/2025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21F4C8C-610C-4CEA-80B5-19844D46F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BC0FCA4-C608-4A82-A0D6-A140E7155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D30A-FD98-41C7-914C-52063627D2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7092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0CE82FB-6A18-47B4-888C-0227B4C69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1970-E2B3-4BB6-944A-B9AEA6DCC84A}" type="datetimeFigureOut">
              <a:rPr lang="it-IT" smtClean="0"/>
              <a:t>05/05/2025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53C063D-6A4F-4C7F-A659-CBB3E8AA0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7FF5E23-61F2-4932-8099-0CFD4B2C5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D30A-FD98-41C7-914C-52063627D2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2260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9D4E68-D58F-4883-84F0-30B14AC8A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C31AC63-6DD8-4716-BFCE-1E960EBB4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F195C0B-2D8E-4E86-8629-4FB07BAEAA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CCF5908-6742-4683-B5C9-FC265024B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1970-E2B3-4BB6-944A-B9AEA6DCC84A}" type="datetimeFigureOut">
              <a:rPr lang="it-IT" smtClean="0"/>
              <a:t>05/05/2025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CA66ABF-5836-49AD-A1FA-767A4AD0D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4795295-40E9-43CD-8954-CE0D8F72D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D30A-FD98-41C7-914C-52063627D2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7207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24613E-9C9E-40F5-AD0F-27E0FD2C0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0B6DF6A-6A7C-4959-A55E-872D73DB38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1700264-9291-49B6-96BD-38C1AA7F81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A664314-F981-4EDA-A088-F62FA12A0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1970-E2B3-4BB6-944A-B9AEA6DCC84A}" type="datetimeFigureOut">
              <a:rPr lang="it-IT" smtClean="0"/>
              <a:t>05/05/2025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F63A667-A71A-4D05-83AE-CF2819AFB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9265959-7928-4624-9211-4750162BA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D30A-FD98-41C7-914C-52063627D2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607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87741DD-D86C-4ACE-B064-F071D3892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03C6F5C-1EEF-446D-9D9F-6F25DC270A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ADB9B4A-7E2F-4E20-8BB1-3CFC43E03B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21970-E2B3-4BB6-944A-B9AEA6DCC84A}" type="datetimeFigureOut">
              <a:rPr lang="it-IT" smtClean="0"/>
              <a:t>05/05/2025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B41FBCB-DD19-4002-A28C-CBF13ECF55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0920C4B-066B-4683-8114-C79E7738D4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ED30A-FD98-41C7-914C-52063627D2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5353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4D738C9A-1AB6-40DA-B96B-C006E3C05493}"/>
              </a:ext>
            </a:extLst>
          </p:cNvPr>
          <p:cNvSpPr txBox="1"/>
          <p:nvPr/>
        </p:nvSpPr>
        <p:spPr>
          <a:xfrm>
            <a:off x="437323" y="1680493"/>
            <a:ext cx="11516139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it-IT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Allegato 1 – Presentazione progetto (massimo 12 slide, copertina esclusa) – </a:t>
            </a:r>
            <a:r>
              <a:rPr lang="it-IT" sz="18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DA PRESENTARE </a:t>
            </a:r>
            <a:r>
              <a:rPr lang="it-IT" sz="1800" b="1" i="0" u="none" strike="noStrike" baseline="0">
                <a:solidFill>
                  <a:srgbClr val="C00000"/>
                </a:solidFill>
                <a:latin typeface="Arial" panose="020B0604020202020204" pitchFamily="34" charset="0"/>
              </a:rPr>
              <a:t>IN FORMATO PDF </a:t>
            </a:r>
            <a:endParaRPr lang="it-IT" sz="1800" b="1" i="0" u="none" strike="noStrike" baseline="0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algn="l"/>
            <a:endParaRPr lang="it-IT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it-IT" sz="1600" i="1" dirty="0">
                <a:solidFill>
                  <a:srgbClr val="000000"/>
                </a:solidFill>
                <a:latin typeface="Arial" panose="020B0604020202020204" pitchFamily="34" charset="0"/>
              </a:rPr>
              <a:t>(è possibile personalizzare la parte grafica con identità visiva del progetto, la prima slide «copertina» dovrà contenere il titolo del progetto, breve descrizione del titolo, categoria (ICT, INDUSTRIAL, CLEANTECH&amp;ENERGY, LIFE SCIENCE, </a:t>
            </a:r>
            <a:r>
              <a:rPr lang="en-US" sz="1600" i="1" dirty="0">
                <a:solidFill>
                  <a:srgbClr val="000000"/>
                </a:solidFill>
                <a:latin typeface="Arial" panose="020B0604020202020204" pitchFamily="34" charset="0"/>
              </a:rPr>
              <a:t>CULTURE, CREATIVE AND INCLUSIVE SOCIETY</a:t>
            </a:r>
            <a:r>
              <a:rPr lang="it-IT" sz="1600" i="1" dirty="0">
                <a:solidFill>
                  <a:srgbClr val="000000"/>
                </a:solidFill>
                <a:latin typeface="Arial" panose="020B0604020202020204" pitchFamily="34" charset="0"/>
              </a:rPr>
              <a:t> )</a:t>
            </a:r>
          </a:p>
          <a:p>
            <a:pPr algn="just"/>
            <a:endParaRPr lang="it-IT" sz="20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it-IT" sz="2000" b="1" dirty="0">
                <a:solidFill>
                  <a:srgbClr val="000000"/>
                </a:solidFill>
                <a:latin typeface="Arial" panose="020B0604020202020204" pitchFamily="34" charset="0"/>
              </a:rPr>
              <a:t>Contenuti: </a:t>
            </a:r>
          </a:p>
          <a:p>
            <a:endParaRPr lang="it-IT" sz="2000" b="0" i="1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it-IT" i="1" dirty="0">
                <a:solidFill>
                  <a:srgbClr val="000000"/>
                </a:solidFill>
                <a:latin typeface="Arial" panose="020B0604020202020204" pitchFamily="34" charset="0"/>
              </a:rPr>
              <a:t>Componenti del team (nome, cognome, occupazione attuale es: studente, docente, assegnista, professionista con specifica indicazione ente/azienda di appartenenza)</a:t>
            </a:r>
          </a:p>
          <a:p>
            <a:pPr marL="342900" indent="-342900">
              <a:buFont typeface="+mj-lt"/>
              <a:buAutoNum type="arabicPeriod"/>
            </a:pPr>
            <a:r>
              <a:rPr lang="it-IT" i="1" dirty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it-IT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escrizione dell'idea </a:t>
            </a:r>
          </a:p>
          <a:p>
            <a:pPr marL="342900" indent="-342900">
              <a:buFont typeface="+mj-lt"/>
              <a:buAutoNum type="arabicPeriod"/>
            </a:pPr>
            <a:r>
              <a:rPr lang="it-IT" i="1" dirty="0" err="1">
                <a:solidFill>
                  <a:srgbClr val="000000"/>
                </a:solidFill>
                <a:latin typeface="Arial" panose="020B0604020202020204" pitchFamily="34" charset="0"/>
              </a:rPr>
              <a:t>P</a:t>
            </a:r>
            <a:r>
              <a:rPr lang="it-IT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erchè</a:t>
            </a:r>
            <a:r>
              <a:rPr lang="it-IT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il progetto è </a:t>
            </a:r>
            <a:r>
              <a:rPr lang="it-IT" i="1" dirty="0">
                <a:solidFill>
                  <a:srgbClr val="000000"/>
                </a:solidFill>
                <a:latin typeface="Arial" panose="020B0604020202020204" pitchFamily="34" charset="0"/>
              </a:rPr>
              <a:t>interessante</a:t>
            </a:r>
            <a:r>
              <a:rPr lang="it-IT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? </a:t>
            </a:r>
            <a:r>
              <a:rPr lang="it-IT" i="1" dirty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it-IT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n cosa è innovativo? </a:t>
            </a:r>
          </a:p>
          <a:p>
            <a:pPr marL="342900" indent="-342900">
              <a:buFont typeface="+mj-lt"/>
              <a:buAutoNum type="arabicPeriod"/>
            </a:pPr>
            <a:r>
              <a:rPr lang="it-IT" i="1" dirty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it-IT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escrizione del mercato (i principali competitors e i principali clienti, è il momento giusto in termini di tendenze e sviluppi tecnologici di mercato, utenti, società?) </a:t>
            </a:r>
          </a:p>
          <a:p>
            <a:pPr marL="342900" indent="-342900">
              <a:buFont typeface="+mj-lt"/>
              <a:buAutoNum type="arabicPeriod"/>
            </a:pPr>
            <a:r>
              <a:rPr lang="it-IT" i="1" dirty="0" err="1">
                <a:solidFill>
                  <a:srgbClr val="000000"/>
                </a:solidFill>
                <a:latin typeface="Arial" panose="020B0604020202020204" pitchFamily="34" charset="0"/>
              </a:rPr>
              <a:t>P</a:t>
            </a:r>
            <a:r>
              <a:rPr lang="it-IT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erchè</a:t>
            </a:r>
            <a:r>
              <a:rPr lang="it-IT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i clienti sarebbero disponibili a pagare </a:t>
            </a:r>
            <a:r>
              <a:rPr lang="it-IT" i="1" dirty="0">
                <a:solidFill>
                  <a:srgbClr val="000000"/>
                </a:solidFill>
                <a:latin typeface="Arial" panose="020B0604020202020204" pitchFamily="34" charset="0"/>
              </a:rPr>
              <a:t>per il prodotto/servizio offerto </a:t>
            </a:r>
            <a:r>
              <a:rPr lang="it-IT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(quali benefici otterranno)? </a:t>
            </a:r>
          </a:p>
          <a:p>
            <a:pPr marL="342900" indent="-342900">
              <a:buFont typeface="+mj-lt"/>
              <a:buAutoNum type="arabicPeriod"/>
            </a:pPr>
            <a:r>
              <a:rPr lang="it-IT" i="1" dirty="0">
                <a:solidFill>
                  <a:srgbClr val="000000"/>
                </a:solidFill>
                <a:latin typeface="Arial" panose="020B0604020202020204" pitchFamily="34" charset="0"/>
              </a:rPr>
              <a:t>F</a:t>
            </a:r>
            <a:r>
              <a:rPr lang="it-IT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attibilità (realizzabilità) dell'idea in quanto tempo? Con quali risorse? </a:t>
            </a:r>
          </a:p>
          <a:p>
            <a:pPr marL="342900" indent="-342900">
              <a:buFont typeface="+mj-lt"/>
              <a:buAutoNum type="arabicPeriod"/>
            </a:pPr>
            <a:r>
              <a:rPr lang="it-IT" i="1" dirty="0">
                <a:solidFill>
                  <a:srgbClr val="000000"/>
                </a:solidFill>
                <a:latin typeface="Arial" panose="020B0604020202020204" pitchFamily="34" charset="0"/>
              </a:rPr>
              <a:t>L</a:t>
            </a:r>
            <a:r>
              <a:rPr lang="it-IT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ivello di sviluppo dell'idea (prototipo, brevetto e TRL,...)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2D576A06-378E-4544-8473-4A43C35C29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944" y="438613"/>
            <a:ext cx="1201016" cy="914479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8AD87493-3903-4C43-885E-6A19AB47C6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62487" y="514819"/>
            <a:ext cx="1639966" cy="76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34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185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Roberta Rosa</dc:creator>
  <cp:lastModifiedBy>Roberta Rosa</cp:lastModifiedBy>
  <cp:revision>20</cp:revision>
  <dcterms:created xsi:type="dcterms:W3CDTF">2025-04-28T12:05:55Z</dcterms:created>
  <dcterms:modified xsi:type="dcterms:W3CDTF">2025-05-05T10:36:10Z</dcterms:modified>
</cp:coreProperties>
</file>